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35:58.87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22458 6545 104 0,'-4'-3'41'0,"4"3"-32"0,-3-3 15 0,3 3 7 16,-4 0 0-16,4 0 4 15,-3 0-6-15,-1 0-1 16,1 0-15-16,-1 0 12 0,1 0 5 15,3 0 0-15,0 0 2 16,0 0-9-16,0 0-2 16,0 0-10-16,0 0-2 15,0 0 6-15,3-4 2 16,1 1 0-16,6-3 0 16,-3 3-3-16,18-7-1 15,-4 4-1-15,22-3 2 16,-8 3-1-16,18-1 0 0,-7 1-5 15,10-3 0-15,-10 9-3 16,14-4 0-16,-11-2-1 16,15 6 0-16,-11 0-2 15,3 0 1-15,-10 0 0 16,0 0 1-16,-7 0-2 16,-4 0 1-16,-3 0-2 15,-8 6 2-15,-2-2 0 16,-1-4 1-16,-4 0-2 15,-3 6-2-15,-3-6-17 16,0 0-9-16,-4 0-39 16,0 0-16-16,-4 0-90 15</inkml:trace>
  <inkml:trace contextRef="#ctx0" brushRef="#br0" timeOffset="419.264">22447 7122 248 0,'-7'-10'93'0,"7"10"-72"0,4-15 22 0,-4 15 6 0,0 0-11 16,0-3 0-16,3-4-10 15,1 7-3-15,-1 0-14 16,1 0 0-16,6 7 2 0,1-4-1 16,17-3 1-16,-7 6-1 15,32-6 2-15,-10 0 2 16,31 0-1-16,-18 0-5 0,43 0-2 15,-21 0-2-15,13 3-1 16,-17-3-6-16,11 9 1 16,-18-2 2-16,7-4 1 15,-14 6-43-15,4 1-18 16,-15-4-31-16,4-3-9 16,-11 0-52-1</inkml:trace>
  <inkml:trace contextRef="#ctx0" brushRef="#br0" timeOffset="1278.733">24338 6015 188 0,'-21'-6'71'0,"21"6"-55"0,-25-3 20 0,22 3 6 16,-8 0-3-16,4 0-1 15,-3-4-6-15,2 1 0 16,5-6-18-16,-1 3 5 0,8-7 4 15,-1 0-1-15,15-5-1 16,-4 5-7-16,25-6-4 16,-7 4 1-16,35-1 0 15,-11 3 3-15,18 10 2 16,-14 0-1-16,11 13 1 16,-15-4 7-16,-10 13 3 15,-7 15-8-15,-21 16 0 0,-18 10-7 16,-7-13-1-16,0-3-9 15,-22 9 0-15,5-6-1 16,-22 19 0-16,10-16 0 16,1 19 0-16,7-12-3 15,14 2 2-15,0-12-1 16,28-6-2-16,-4-7 0 16,26-2 3-16,-8-7 0 15,28 3 1-15,-10-3 0 16,32 10 0-16,-15-7 0 15,8 13 2-15,-15-1-1 16,4 17 2-16,-10-7 0 16,-1 6 1-16,-10-12 9 0,-14 3 3 15,-4-3-3-15,-18 0 0 16,1-6-6-16,-18 3 1 16,3-10-5-16,-35 13 0 15,7-10-1-15,-35 4 1 16,14-10-2-16,-38 0-1 15,20-9-4-15,-17-6 0 16,17-4-7-16,4-6-3 16,14 0-34-16,14-9-14 15,7 0-28-15,18-16-8 16,4 3-80 0</inkml:trace>
  <inkml:trace contextRef="#ctx0" brushRef="#br0" timeOffset="2014.307">25030 4792 252 0,'17'-38'96'0,"-6"17"-75"0,3-14 19 0,-7 22 4 16,0 1-10-16,0-4-2 15,0 7-5-15,0 9 0 16,-3 0-15-16,-4 16 2 0,0 5 0 16,-7 8-5-16,-4 5-1 15,-3 1-4-15,-4-4-3 16,1 4 2-16,-1-4 0 0,0-3-4 15,4 0-1 1,4-3 1-16,3-6 0 0,7-3-2 16,7-4 2-1,7-5 3-15,7 2 1 0,11-9-6 16,3 6 0-16,7-6 1 16,1 4 3-16,3-4-2 15,3 9 0-15,0 0 1 16,-3 16 2-16,0 4-1 15,-18-1-1-15,-3-6 1 16,-4 9 1-16,-3-3 10 16,-8 4 4-16,1-7 1 15,-11 3 0-15,0-6-3 0,-14 3-1 16,3-3-1-16,-13 3 0 16,2-9-6-16,-13 9-2 15,7-6-4 1,-21-4-1-16,6-2 1 0,-10-4 0 15,7-2-18-15,8-7-5 16,6 0-33-16,11-7-12 16,3 4-39-16,11-9-15 15,3-1-10 1</inkml:trace>
  <inkml:trace contextRef="#ctx0" brushRef="#br0" timeOffset="2328.106">25231 4566 220 0,'-21'3'85'0,"6"4"-66"0,1 2 10 15,11-6-1-15,-4 4-1 16,-4 2 1-16,4 0-4 15,4 4-3-15,6-1-11 16,8-2 11-16,3-1 6 0,14-9-1 16,0 0 2-16,11-9-12 15,17-1-4-15,11 1-5 16,1 0-2-16,-1 2-6 16,-7 4 1-16,-8 3-9 0,-2 0-4 15,-4 6-48-15,-4 4-20 16,-3 9-69-1</inkml:trace>
  <inkml:trace contextRef="#ctx0" brushRef="#br0" timeOffset="2926.795">26039 5015 252 0,'-11'-10'93'0,"7"10"-72"0,1-3 5 15,3 3-1-15,0 0-7 16,-4 0 1-16,4 0-10 16,0 0-5-16,0 0-3 15,0 6 1-15,4 1 1 0,-1-7-1 0,4 6 1 16,1-3 4-16,-1-3 6 16,0 0-3-16,0-3 2 15,0-3-3-15,0 6 2 16,-4-10-2-16,-3 4 0 15,-3 0-3-15,-4-1 1 16,-4 4-2-16,1 0 0 16,-5 6-3-16,-2 4 1 15,-1 2-2-15,4 0 2 16,4 4-2-16,2-4-1 16,5 1 1-16,6-1 1 15,5-6 8-15,2-3 3 16,-3 0 2-16,11 0 4 15,3-9-11-15,0 6-4 0,-3-3-3 16,-8 6-1-16,-3-4 2 16,-3 4 3-16,-4 0-4 15,0 0-3-15,0 0-41 16,-4 0-17-16,1 4-42 16,3-4-18-16,0 0-7 15</inkml:trace>
  <inkml:trace contextRef="#ctx0" brushRef="#br0" timeOffset="3301.676">26285 4510 228 0,'-3'-6'88'0,"3"12"-69"0,-4-12 19 0,4 6 6 16,0 0-14-16,-3 6-3 16,-1-3-4-16,1 13-3 15,-1-4-10-15,1 16-4 0,-1 4-2 16,1 5 0-16,-1 7 2 16,4-6-3-16,0-4 0 15,0 4-3-15,0-13-1 16,0-6-1-16,4 0 0 15,-4-4 2-15,7-2 2 16,0 0 1-16,10-10 3 0,-2 6-5 16,13-9-1-1,-3 0 2-15,10-3 1 16,14-3-6-16,-14 3-2 0,-6-4-75 16,-1-2-32-16,-7-1-18 15</inkml:trace>
  <inkml:trace contextRef="#ctx0" brushRef="#br0" timeOffset="3616.077">26666 4466 288 0,'8'-25'110'0,"-8"19"-86"0,3-1 7 0,-3 7-2 15,0 0-5-15,-3 7 1 16,-1 2-6-16,0 7 1 16,1 9-11-16,-1 12 3 0,1 7 4 15,-1-6-2-15,1 25 2 16,3 21-7-16,3-12-3 16,-3-12-6-16,4 31 0 15,-1-22 0-15,4 9 2 16,1-15 1-16,-1 6 1 15,-4-13-16-15,1 4-6 16,-1-13-40-16,1-6-17 0,-1-7-82 16</inkml:trace>
  <inkml:trace contextRef="#ctx0" brushRef="#br0" timeOffset="4100.157">27227 5676 240 0,'-14'-6'90'0,"11"6"-70"0,-4-3 26 0,7 3 5 15,0 0-11-15,0 0-1 0,3 0-5 16,-3 0-1 0,11 0-18-16,14-6 2 0,10 6 1 15,14-4-10-15,11 1-4 0,4 0-3 16,-1 3 1-16,8 6-1 16,-11 4-1-16,-11-7-6 15,18 16-1-15,-18-10-35 16,1 7-12-16,-1 0-43 15,-21-7-16-15,-6-3-11 16</inkml:trace>
  <inkml:trace contextRef="#ctx0" brushRef="#br0" timeOffset="4321.554">27132 6209 272 0,'-32'54'101'0,"32"-54"-78"0,0 25 20 0,0-19 2 16,11-3-8-1,0 0-2-15,17-6-19 0,32-6-10 16,14-7-4-16,7 0 0 0,-21 1 1 16,-11 2-6-16,29-6-2 15,24-9-42-15,-3 9-19 16,-7-3-79-1</inkml:trace>
  <inkml:trace contextRef="#ctx0" brushRef="#br0" timeOffset="5104.53">28469 5106 228 0,'-10'-19'88'0,"13"13"-69"0,1-7 17 0,-1 7 5 16,1-4-11-16,3 1 0 16,3 0-4-16,4-10-1 15,4 6-14-15,7-6 2 0,7 1 3 16,10 5-2-16,14 4 2 15,8 5-3-15,-1 8 0 16,-6 8 1-16,-11 10 4 16,-15 16 3-16,-13 9 2 15,-18 12-8-15,-18 4-2 16,-13-7-3-16,-12-2-1 0,-3 5-5 16,4-5-3-16,0-4 0 15,6-3-1-15,8-6-5 16,7 2 1-16,11-8 2 15,10-7 1-15,7-3-2 16,10-3 2-16,18 0 1 16,15 0 0-16,10 0-3 15,0 0 2-15,0 6 1 16,7 4 2-16,7 5-1 16,11 7-1-16,3 9 1 15,-11 7-1-15,-6 0 0 0,-11-4 2 16,-11-6 12-16,-10-3 8 15,-11-6-2-15,-14-3 0 16,-10-4-9 0,-15-3-2-16,-20 1-5 0,-26-1-1 15,-17 7-1-15,-4-7 1 16,-20-6-4-16,-15-12 0 16,3-13-4-16,29 0 1 15,21-3-14-15,-3-7-5 16,-4 1-21-16,28-1-8 15,7 4-23-15,18-6-10 16,4 2-84 0</inkml:trace>
  <inkml:trace contextRef="#ctx0" brushRef="#br0" timeOffset="5718.577">29122 4021 292 0,'17'-13'110'0,"-17"7"-86"0,4-3 7 0,0 9-4 16,-1-4-9-16,4-2 2 15,4 3-5-15,6 0 1 16,15 3-9-16,10 3 2 0,8 6 2 16,-1 4 0-16,-6 15 1 15,-8 13-2-15,-11 12-1 16,-13 13 3-16,-18-3 3 16,-18-1-4-16,-10 1-1 15,-7 12-2-15,-1-6 0 0,5 0-4 16,2-12-1-1,8-7-1-15,10-6-2 0,8-6-2 16,3-7 1 0,10-3 1-16,8-3 0 0,10-6-3 15,14-3 2 1,8-7 1-16,3-9 2 0,-1 0-1 16,1-3 2-16,-3-3-15 15,-1-4-7-15,-3 7-34 16,0-3-16-16,-4-4-74 15,0-2-58 1,-3 3 84-16</inkml:trace>
  <inkml:trace contextRef="#ctx0" brushRef="#br0" timeOffset="6246.874">30095 4080 144 0,'4'-28'55'0,"-4"19"-43"0,0-4 30 0,-4 10 10 0,1-3-9 15,-4 3 0-15,0 3-9 16,-4 0-1-16,-3 3-19 15,-3 9 3-15,-5 1 1 0,-6 6-6 16,-7 15 1-16,-4 13-4 16,-3 13 2-16,3-4-4 15,4 10 1-15,3 0-3 16,11 12 0 0,7-2 1-16,17-4 3 0,18-10 0 15,22-11 0-15,13-14 1 0,4-9 1 16,18-9 6-16,17-16 1 0,0-22 4 31,0-12 3-31,-6-16-9 16,-5-9-4-16,-10 2-7 0,-21-5-2 15,-21-10 1-15,-25-3 0 16,-18 3 0-16,-20 3 0 16,-29 6-5-16,-25 4 1 15,-7 12-2-15,-13 16 0 16,-5 6-9-16,8 6-3 15,17 7-26-15,15 6-9 16,13-1-24-16,11 4-6 16</inkml:trace>
  <inkml:trace contextRef="#ctx0" brushRef="#br0" timeOffset="7687.439">28250 3519 180 0,'0'-50'68'0,"0"37"-52"0,-3-2 14 0,3 5 6 0,0 1-7 16,0 3 0-16,0 6-5 15,3 3-1-15,1 12-12 16,0 7 0-16,-4 10 2 0,0 24 4 16,-4 26 2-16,-3 21-4 15,0 26-1-15,0 24-8 16,-4 14-2 0,-3 18 0-16,0-7 2 0,0 20 1 0,0-10 3 15,-4 6-5 1,4-12-1-16,3-9 0 15,4-1 2-15,7-6-3 16,4-12 0-16,3-7-3 16,4 1-1-16,-1-14 1 15,-3-11 2-15,0-20-1 16,0-6 2-16,0-6-2 0,-3-6-1 16,-1-10 1-1,1-12-1-15,-1-10 0 0,1-9 2 16,0-6-1-16,-1-4-1 15,1-9-2-15,-1-3 1 16,1 0 1-16,3-3 0 16,0-3 0-16,3-1 2 15,4-2 5-15,8 0 4 16,6-4-4-16,21-3-2 16,-13-3 0-16,31-3 1 15,0 0-1-15,21 0 2 16,25 0-4-16,10 0 0 0,32-9 3 15,15 0 1-15,3-10-1 16,14-13-1-16,-15-15 1 16,5-15 3-16,-4-1 2 15,-22 6 1-15,-6 7-9 16,-4 3-1-16,-17 16-2 16,-22 3 2-16,-17 9 1 15,-18 6 1-15,-15 7-5 16,-9 3 1-16,-8 6 0 15,-7 0 0-15,-3 0-3 16,-4-3 2-16,4 0 1 0,0-3 0 16,3 0 0-1,0-6 0-15,0-1-3 0,0 1 2 16,1-1 1-16,-5-2 0 16,1-4 0-16,-4 1 2 15,-3-4-1-15,-4-3 2 16,0-10-2-16,0-8-1 15,0-7 1-15,0-10 1 16,4-2-1-16,0-29 2 16,3-28-2-16,4-16-1 15,13-53-4-15,8-9 0 16,11-48 2-16,-1-18 3 16,-7-6 0-16,-13-29 2 15,-15 35-4-15,-18-1-2 16,-20 45 2-16,-18 34 0 15,-11 22-2-15,0 25 2 16,-4 19-1-16,5 29 0 16,-1 11 2-16,-4 17 0 0,4 5 0 15,-3 7 0-15,0 16-3 16,-1-3 2-16,1-7 1 16,0 9 0-16,-4 1 0 15,-14 3 2-15,-29-7-3 16,-13 7-2-16,-15 12-1 15,-41 7 3-15,-15 12 0 16,-42 19 1-16,-15 25-3 16,-6 6 2-16,-1 1 1 15,15 8 2-15,28 7-3 0,10 7-2 16,29-14-16-16,32 1-5 16,31-10-41-16,25-9-18 15,24-3-82 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38:45.27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15727 6843 244 0,'-11'3'93'0,"4"-3"-72"0,-3 9 9 0,3-9-1 16,0 7-9-16,3-4 1 15,0 3-10-15,1 0-2 16,6-3-5-16,5 0 2 0,6 1 3 16,3-1 8-16,11 0 4 15,11 0-4-15,14-3-2 16,7 0-5-16,7 0-1 16,0-3-3-16,4 0-1 15,3 0-3-15,0-1-2 16,0 1 1-16,-3 3 1 15,-11 0 1-15,-11 3 1 16,-7 4-2-16,-6 5 1 16,-8 7-33-16,-11 6-14 0,-2 0-110 15,-8 3-56 1,-14-2 104 0</inkml:trace>
  <inkml:trace contextRef="#ctx0" brushRef="#br0" timeOffset="289.046">16030 7413 208 0,'-3'16'79'0,"6"-3"-61"0,4-4 19 0,-3-3 4 15,3 1-8-15,0-1 0 16,4-3-9-16,6 3-5 15,4-6-11-15,8-6 1 0,6 3 2 16,11-3-4-16,10-1-2 16,11 1-2-1,4 3 0-15,-4 0-2 0,-4 0 2 16,4-1 0-16,4-2 1 16,6-3-40-16,1-1-15 15,0-8-90 1</inkml:trace>
  <inkml:trace contextRef="#ctx0" brushRef="#br0" timeOffset="1079.813">19893 5949 176 0,'21'-41'68'0,"-21"41"-52"0,14-40 8 16,-14 33 2-16,4-15-6 15,-1 4 0-15,5-17 0 16,-5 13 0-16,1-3-11 16,-1 6 8-16,1 7 5 0,-1 9 2 15,-3 12 1-15,0 0-3 0,-3 23 1 16,-1-4-4-1,-14 31 0-15,4-12-4 16,-17 44-1-16,6-15-8 16,-21 49-4-16,7-28-4 0,-10 32 1 15,10-26 1-15,-7 23 2 16,11-26 1-16,0 0 1 16,6-21-2-16,5-13-2 15,6-13-17-15,4-12-9 16,0-10-19-16,3-3-8 15,1-6-50 1,-1-15-64-16,1-1 49 0</inkml:trace>
  <inkml:trace contextRef="#ctx0" brushRef="#br0" timeOffset="1394.83">19519 5614 252 0,'-3'0'93'0,"3"0"-72"0,3 6 9 16,-3-6 2-16,4 16-11 16,-1-1 0-16,8 23 1 15,-4-4 3-15,7 26-13 16,-3-13 4-16,10 50 2 0,-4-18-8 15,5 43-1-15,-5-25-5 16,4 32-1-16,-3-26-1 0,0 16-2 16,-4-22 1-16,3 13 1 15,-2-28-3-15,2-4 0 16,-3-15-50-16,0-23-20 16,0-8-77-1</inkml:trace>
  <inkml:trace contextRef="#ctx0" brushRef="#br0" timeOffset="1771.414">20038 4814 204 0,'-4'25'77'0,"1"-9"-60"0,-1 6 15 15,1-16 2-15,-1 10-11 16,-3 2-3-16,0 14-5 16,0-7-2-16,0 3-7 15,0 4 0-15,3-1 4 0,1 0-4 16,3-6-1-16,0-6-2 0,3 0-3 15,1 0 1-15,3-10-1 16,0 7 2-16,4-10 1 16,-1 0 1-16,1-6 0 15,-1 0-5-15,4-6 1 16,-3 3-62-16,7-10-25 16,6-5-30-1</inkml:trace>
  <inkml:trace contextRef="#ctx0" brushRef="#br0" timeOffset="2030.275">20264 4814 244 0,'-7'16'90'0,"7"-16"-70"0,-8 28 13 15,5-22-1-15,-1 10-11 16,1-7 1-16,-4 16-7 15,0 19 1-15,0-3-9 16,0-6-4-16,0 21 0 0,0-9-2 16,-1 9 2-16,5-9-2 15,-1 4 2-15,1-11-2 16,3 4-1-16,0-9-41 16,0 2-18-16,0-8-71 15</inkml:trace>
  <inkml:trace contextRef="#ctx0" brushRef="#br0" timeOffset="2258.682">20468 5102 252 0,'-7'0'93'0,"7"0"-72"0,-7 7 7 0,7-7 0 16,-3 3-13-16,3-3-1 15,-4 6-6-15,4-3-3 16,0 7-2-16,0-4-3 0,0 7 3 16,0-4-4-16,0 7-2 15,0-4-49-15,0-2-20 16,0-1-41 0</inkml:trace>
  <inkml:trace contextRef="#ctx0" brushRef="#br0" timeOffset="2558.316">20616 4773 244 0,'0'0'90'0,"0"0"-70"0,-3 10 8 16,3-10-2-16,-4 15-12 15,1-5-3-15,-4 12-6 0,0-3-2 16,0 6-1-16,0 9-4 16,-1 10 1-16,1-10-1 0,4-12 0 15,-1-6 2 1,4 3 2-16,0-3 1 0,7-7 1 16,4-3-2-16,3-3 1 15,0-3-4-15,0 0 0 16,4-3-122-1</inkml:trace>
  <inkml:trace contextRef="#ctx0" brushRef="#br0" timeOffset="2807.15">20849 4629 264 0,'-7'0'99'15,"7"9"-77"-15,-3-2 9 0,-1 2 1 0,1 4-7 16,-1-4 0-16,-3 22 0 16,3-5-1-16,-6 14-13 15,-8 29-4-15,4-3-1 0,0-9-3 16,-4 21-2-16,4-9 0 16,0 12 1-16,0-15-23 15,0 31-8-15,3-18-98 16,1 6-68-1,-1-20 74-15</inkml:trace>
  <inkml:trace contextRef="#ctx0" brushRef="#br0" timeOffset="3241.604">18761 7482 200 0,'-21'10'77'0,"21"-10"-60"0,3 9 15 0,-3-9 2 0,7 0-4 16,0 0 2-16,21-9-3 16,-3-1 2-16,25-2-17 15,-5-1 3-15,44-9 3 0,-19 3-9 16,61-15-1-16,-29 9-2 16,67-16 2-16,-38 10-3 15,70-13-2-15,-49 16-2 16,63 3 0-16,-56 3-2 15,20 15 2-15,-41 4-2 16,14 22 2-16,-36-3-18 0,-10 6-6 16,-21-4-23-16,-15 8-8 15,-13-11-23-15,-15-5-8 16</inkml:trace>
  <inkml:trace contextRef="#ctx0" brushRef="#br0" timeOffset="3875.396">19212 8235 232 0,'-7'-6'88'0,"7"6"-69"0,0-22 15 0,0 18 3 0,4-8-8 16,-1-1-2-16,11-18-4 16,-3 12 0-16,17-9-13 15,-3 6 1-15,21 3 2 0,-11 4-3 16,14 8 2-16,-6 4-1 15,10 19 3-15,-11-4-3 16,-3 23 1-16,-7-7-1 16,-18 13 3-16,-4-7-5 15,-13 17-1-15,-1-11-6 0,-6 14-2 16,3-11 0-16,0 5 0 16,-1-11-3-16,12 1 0 15,-4-7-1-15,21 0 3 16,-3-5 0-16,24-1 1 15,-10-3 0-15,14 0 0 16,-7-1-3-16,3 5 2 16,-7-8 3-16,0 4 1 15,-6-3 3-15,-8 9 1 16,-4-6 3-16,-9 7 4 16,-1-4-6-16,-11 6-2 15,1-6-3-15,-19 6 0 16,5-2-2-16,-22 2-1 0,7-6 1 15,-17-3-1-15,10-3-5 16,-3-7 1-16,6 1-36 16,5-7-13-16,6-3-19 15,4-9-9-15,3 0-63 16</inkml:trace>
  <inkml:trace contextRef="#ctx0" brushRef="#br0" timeOffset="4264.869">19964 7699 248 0,'3'-38'93'0,"-3"38"-72"0,7-25 7 0,-7 22 0 16,0-3-4-16,0 6 3 15,0 6-4-15,0-3-2 16,0 13-11-16,0-4-2 0,0 10-1 16,0-3 1-16,0 6 0 15,0-3-4-15,0 0-3 16,0-3 0-16,4 0-1 15,-1-4 0-15,4-5 0 0,0-1 2 16,4-6 1 0,0-3-1-16,3 0 1 15,-4 0-2-15,4 0-1 0,1-3-48 16,-5 3-20-16,1 0-76 16</inkml:trace>
  <inkml:trace contextRef="#ctx0" brushRef="#br0" timeOffset="4520.904">20144 7586 244 0,'-7'-13'93'0,"7"13"-72"0,-4 3 7 0,4-3-2 16,-3 13-1-16,3-4 4 15,-4 20-2-15,4-4 1 16,-4 9-16-16,4-6-2 0,0 16 0 15,0-6-4-15,0 21 2 16,0-8-5-16,4 14-2 16,-4-14 0-16,4 2 1 15,-1-9-14-15,4 0-7 16,-3-10-54-16,10-2-25 16,-7-7-31-1</inkml:trace>
  <inkml:trace contextRef="#ctx0" brushRef="#br0" timeOffset="4954.944">22158 6865 244 0,'-11'0'90'0,"11"0"-70"0,29-3 13 0,-26 3 1 16,22-7-11-16,-8-2-1 16,19-1-11-16,-8 7-4 15,14-3-4-15,-6 6 0 0,17 6 0 16,-11-3-12-16,4 7-4 15,-7 6-113-15,-8 5-57 16,-6-2 86-16</inkml:trace>
  <inkml:trace contextRef="#ctx0" brushRef="#br0" timeOffset="5148.441">22299 7395 296 0,'7'6'110'0,"-7"-6"-86"0,39-10 0 16,-36 10-4-16,19-6-14 16,-5-3-3-16,33-1-2 15,-8 1-1-15,29-4 0 16,-15 1 0-16,22-1 0 0,-18 4-47 0,28-4-18 16,-18 1-55-1</inkml:trace>
  <inkml:trace contextRef="#ctx0" brushRef="#br0" timeOffset="8450.847">25107 5661 208 0,'35'-57'79'0,"-20"35"-61"0,2-6 19 0,-10 19 6 16,0-1-7-16,-3 1-1 16,-1 3-6-16,-3 2-1 15,0 4-16-15,-7 7-2 0,-3 5 0 16,-8 26-4-16,-3 12 2 15,-4 6-1-15,-6 10 1 16,-8 3-2-16,0 32-1 16,-3-1-6-16,-1 3 1 15,-3 4 0-15,8-16 2 16,6-19-1-16,-7 16 2 16,7-22-2-16,1-7-1 0,6-9-2 15,4-9 1-15,3-6-28 16,7-10-13-16,4-6-31 15,4-13-14-15,-1 0-34 16</inkml:trace>
  <inkml:trace contextRef="#ctx0" brushRef="#br0" timeOffset="8755.608">24712 5485 288 0,'-3'-16'107'0,"-1"10"-83"0,1-10 8 0,-1 16 1 16,0-3-10-16,4-3 10 15,8 15-5 1,2 13-15-16,4 22-1 0,4 22-1 16,-1 16-4-16,1 18 1 15,3 22-3-15,0-3 0 16,1 1-3-16,-1 8-2 15,3-3 3-15,-6-40 0 16,-4-13-4-16,7 0 1 16,-6-12-2-16,2-7 0 15,18 35-115 1,-24-66-43 0</inkml:trace>
  <inkml:trace contextRef="#ctx0" brushRef="#br0" timeOffset="9051.641">25322 4394 252 0,'7'-31'93'0,"-3"18"-72"0,0 4 11 15,-4 9 3-15,0 12-10 0,0 13 0 16,0 13-5-16,-4 25-1 16,0 15-10-16,1 10-1 0,-4 3-1 15,0 9-1-15,0 13-1 16,-4-10-3-16,4-9-2 16,0-9 1-16,4-13-1 15,3-15-42-15,3-17-19 16,4-5-82-1</inkml:trace>
  <inkml:trace contextRef="#ctx0" brushRef="#br0" timeOffset="9487.242">25777 4190 280 0,'4'-28'104'0,"-4"22"-81"0,0 2 7 16,0 4 8 0,-7 16-12-16,-4 12-9 15,1 10-3-15,-8 9-9 16,-7 16 4-16,-6 18 1 0,-5 23 1 16,1-4 1-16,0 10 0 15,3 12 0-15,11-3-6 16,10-18-4-16,15-17-1 15,14-18 1-15,10-16-1 16,7-12 2-16,4-16 4 0,0-10 6 16,3-15-1-16,4-16 1 15,0-18-3-15,-7-13 1 16,-11 3-4-16,-18 6-2 16,-13 6-2-16,-15 7 0 15,-10 9-2-15,-14 7-1 16,-18 9-2-16,-14 18 1 15,3 20 1-15,7 12 0 16,8 3-20-16,10 0-7 16,7-3-43-16,11-3-18 15,14 3-71 1</inkml:trace>
  <inkml:trace contextRef="#ctx0" brushRef="#br0" timeOffset="9894.682">23784 7272 244 0,'-7'7'93'0,"7"-7"-72"15,21-4 18-15,-21 4 3 0,18 0-7 0,-4 0 0 16,36-6-3-16,-12 3 0 16,51-22-17-16,52-13 2 0,17-9 1 15,22 3-6 1,18 7 1-16,6 2-6 0,5 10 1 15,-8 0-7-15,0 6-1 16,-18 0 0-16,-17 4 2 16,-7-4-3-16,-18 3 0 15,-28 1 1-15,-21 2 0 16,-25 4-47-16,-22-1-18 16,-20 10-104-1</inkml:trace>
  <inkml:trace contextRef="#ctx0" brushRef="#br0" timeOffset="10657.437">24709 7877 244 0,'10'-50'90'0,"11"13"-70"0,4-32 21 0,-14 37 4 15,6-12-10-15,1-3-3 16,0 16-14-16,-4 3-6 16,-7 12-7-16,-7 13 9 0,-7 15 6 15,-7 14-6-15,-8 8-1 16,-6 1-3-16,-7 8 1 15,-4-2-6-15,11-9-3 16,3-1-4-16,-7 19 1 16,-6 22 1-16,13-12 2 15,4-16-3-15,7 3 0 16,-1-7 1-16,19-2 0 16,0-7-5-16,24-2 1 15,-4-7 2-15,26-7 1 16,-11-2 1-16,45 3 0 15,-17-4 2-15,29 7 1 0,-22-3 7 16,10 9 4-16,-17-7-5 16,0 26-1-16,-10-9 5 15,-22 21 3-15,-7-12 3 16,-24 13 1-16,-1-10-9 16,-20 6-4-16,3-6-4 15,-36 3 0-15,11-6-2 16,-24-3-1-16,14-10 1 15,-8-12 1-15,11-3-3 16,-7-23 0-16,7 4 1 16,8-16 0-16,6 4-5 15,18-23 1-15,3 7 2 16,18-41 3-16,0 9-5 16,22-37 1-16,-5 18 1 0,29-43 1 15,11-38 3-15,-11 3 1 16,-15 15-1-16,-13 33 1 15,-18 24-2-15,-10 22-1 16,-15 16 1-16,-7 18-1 0,-6 10 0 16,-1 13 0-1,0 9-5-15,7 3 1 16,4 3-44-16,11 1-21 16,10-7-50-16,17-3-21 15,11-4 4 1</inkml:trace>
  <inkml:trace contextRef="#ctx0" brushRef="#br0" timeOffset="10912.975">25654 7373 308 0,'-18'-16'115'0,"15"13"-89"0,-4 3 12 15,3 3 1-15,-3 6-8 16,0 7 2-16,0 18-6 15,-3 23 1-15,-1 21-16 16,0 7 2-16,4 3 0 0,0-16-3 16,0 50-1-16,0-28-4 15,4 63-1-15,-1-38-6 0,8 22 1 16,-4-31-2-16,10 15 0 16,-3-24-53-16,7-13-25 15,-3-23-101 1</inkml:trace>
  <inkml:trace contextRef="#ctx0" brushRef="#br0" timeOffset="11995.224">23798 3808 204 0,'11'-69'77'0,"-11"59"-60"0,-4 1-5 15,-3 31 46-15,0 15-20 16,0 13-5-16,-3 26-3 15,-1 12-18-15,4-10 6 0,-14 104 5 16,-7 119-8-16,3-19-3 16,7-75-7-16,-10 226-2 15,10-136-1-15,-3 218-2 16,7-174 5-16,0 145 4 16,7-159-3-16,0 96 2 15,3-132-5-15,4 10-2 16,0-84 0-16,15 9 1 15,-5-60-1-15,8-25-1 0,-4-35 1 16,11-8-1-16,-4-20 0 16,7-12 2-16,-3-13 8 15,13-18 3 1,-6-7-2-16,42-19-1 0,-14-2 2 16,53-36 3-16,-28 7-4 15,81-31 1-15,-43 12-7 16,96-3-1-16,-57 13-2 15,103 0 1-15,-71 6 0 16,99 0 3-16,-82 6-1 16,86-6 0-16,-86 6-1 15,61-9 0-15,-78 15-2 16,21-9-2-16,-56 3 1 16,3 4-1-16,-38 2-5 0,-22 4-1 15,-21-1 0-15,-28-5 2 16,-7 2-5-16,-29-25 1 15,-2 7-1-15,-15-22 3 16,-15-48 2-16,-13-24-1 16,-11-10 4-16,4 32 0 15,7 24 1-15,-32-115 0 16,-28-135-3-16,7-22 2 16,3-26 1-16,-7-11 2 15,1 5-3-15,6 16 0 16,11 13-6-16,11 40-3 15,10 48 6-15,3 59 3 16,1 28 2-16,-4 25 2 16,-3-2-4-16,-8 24-2 0,-3 10 4 15,-7-10 1-15,7 0-3 16,0 10 1-16,-10 9-2 16,-22 0 0-16,-17 7 2 15,-25 2 0-15,-39 26 0 16,-28 15 2-16,-29 19-1 15,-34 22-1-15,10 19 1 16,-14 19-1-16,28 9 0 16,11 12 2-16,31-2-34 15,39 3-16-15,15 6-121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38:59.37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16260 7241 224 0,'-18'0'85'0,"14"-3"-66"0,1-4 14 0,3 7 4 0</inkml:trace>
  <inkml:trace contextRef="#ctx0" brushRef="#br0" timeOffset="209.909">16235 7241 442 0,'3'9'32'0,"4"7"-17"15,8-3-1-15,6-4 2 0,10-3-2 16,19-3 0-16,6-3-4 15,8-6-1-15,10 0-3 16,11 3-1-16,6 3-1 16,1 0 0-16,-11 6-2 15,-10 6 1-15,-11 4-2 16,-7 0 2-16,-11 0-2 16,-10 2 2-16,-8-2-9 15,-6-3-3-15,-7-4-42 16,-8-3-16-16,1 0-78 15</inkml:trace>
  <inkml:trace contextRef="#ctx0" brushRef="#br0" timeOffset="481.913">16387 8097 236 0,'-8'31'90'0,"16"-24"-70"0,13-14 17 0,-11-2 4 16,15-1-9-16,10-8 1 15,8 2-5-15,2-3 0 16,8 3-16-16,11 4-2 0,10 6-3 16,4 6-1-16,-4 6-1 0,0 0-3 15,7 0-2-15,7-2 3 16,0-4 0-16,-3-4-37 15,-7-5-14-15,3-10-106 16</inkml:trace>
  <inkml:trace contextRef="#ctx0" brushRef="#br0" timeOffset="1309.626">19519 7106 200 0,'4'-50'74'0,"-4"50"-58"0,-4-38 14 0,4 35 3 0,-3-9-4 16,-1-1 1-16,-3 4-6 16,0-1-3-16,-7 1-11 15,3 6 0-15,-10 6 1 0,4-3-2 16,-12 28 0-16,5 0-1 15,-8 32 2-15,4-13-5 16,-4 59-1-16,7-24-2 16,1 47-2-16,2-29 1 15,8 41-1-15,4-31 0 16,17-7 0-16,-4-15 0 0,22-19 0 16,-4-16 0-1,18-21 2-15,-7-7-1 16,10-32 2-16,-7 7 0 0,8-40 1 15,-12 5 2-15,5-34 1 16,-8 19 1-16,0-53 0 16,-7 21-4-16,-7-18-3 15,-3 21 0-15,-8-8 1 16,1 14 10-16,-4 20 7 16,0 6-8-16,0 44-1 15,0-3-4-15,0 31-1 16,0-6-1-16,4 50 0 0,-1-13-5 15,8 29 1 1,-1-19 0-16,11 37 0 0,-3-15 2 16,14 9 1-16,-8-22-1 15,8 7 1-15,-7-20-37 16,0 7-17-16,-4-15-45 16,-7-23-19-16,-4-6-16 15</inkml:trace>
  <inkml:trace contextRef="#ctx0" brushRef="#br0" timeOffset="1670.068">19643 5407 176 0,'0'-10'68'0,"0"10"-52"0,0 3 23 0,0-3 8 16,-4 7-11-16,4-4-1 15,-3 22-7-15,-1-6-3 16,-3 34-13-16,4-9 1 0,-5 19 3 16,1-10-6-16,0 13-1 15,0-13-3-15,4 10-1 16,-1-10-3-16,8 0-2 15,-1-9 1-15,11-6-1 16,1-10-3-16,13-9 2 16,-4-7 1-16,12-12 2 0,-5 0 1 15,5-12 1-15,-8 9-55 16,0-13-25-16,-3 7-61 16</inkml:trace>
  <inkml:trace contextRef="#ctx0" brushRef="#br0" timeOffset="1923.399">19995 5457 288 0,'8'12'107'0,"-8"-12"-83"0,0 19 10 0,0-16 0 15,0 22-6-15,0 22 3 16,0 4-8-16,0-14-2 15,0 38-12-15,0-15-3 0,-4 50-2 16,0-26 0-16,4 32 0 16,0-25-2-16,4 22-2 15,-4-25 1-15,7 0-1 16,0-19-49-16,4-19-21 16,-4-3-86-1</inkml:trace>
  <inkml:trace contextRef="#ctx0" brushRef="#br0" timeOffset="2133.862">20288 6241 312 0,'-10'22'115'0,"10"-22"-89"0,0 18-8 16,0-14-7-16,3 2-10 15,-3 0-1-15,7 0 3 16,-3-2 0-16,3-4-1 16,-4 6-19-16,1-3-9 0,-1-3-103 15</inkml:trace>
  <inkml:trace contextRef="#ctx0" brushRef="#br0" timeOffset="2267.761">20574 5516 280 0,'0'-12'104'0,"0"12"-81"0,4-10 7 0,-4 10-1 16</inkml:trace>
  <inkml:trace contextRef="#ctx0" brushRef="#br0" timeOffset="2598.335">20574 5504 494 0,'-4'9'14'0,"-6"19"-8"16,3-6-4-16,-7 22 0 0,-4 10-1 15,0-4-1-15,4-9 1 16,7-7-1-16,4-6-3 16,6-9 2-16,1-3-1 15,10-4-2-15,11 1 3 16,10-4 2-16,7-3-2 16,4-2 0-16,3-1 1 15,-3 3 2-15,-3 7 8 16,-5 2 3-16,1 13 5 15,-7 4 1-15,-4 2-8 16,-7-2-2-16,-3 5 4 16,-7-15 1-16,-4-3-1 15,-4 0 0-15,-3-3-5 0,-10-4 0 16,-15 7-5-16,-3-10-2 16,3 7 0-16,-28 0 1 15,11-4-6-15,-11-2-1 16,7-1-47-16,-3-9-20 15,10 0-93 1</inkml:trace>
  <inkml:trace contextRef="#ctx0" brushRef="#br0" timeOffset="2852.867">20563 5319 304 0,'-17'19'115'0,"13"-13"-89"0,8 3 5 0,-1-2-3 0,8-1-5 16,7-6 1-16,17-3-5 15,11-7-1-15,10-5-10 16,4-4-5-16,4 0 0 0,6 3-2 16,-10 7 2-16,-10 6 0 15,17 6 3-15,14 6-16 16,-28 7-6-16,-11-7-52 15,-3 13-22-15,-8-3-53 16</inkml:trace>
  <inkml:trace contextRef="#ctx0" brushRef="#br0" timeOffset="3362.733">18673 8821 200 0,'14'-19'74'0,"-14"19"-58"0,7-3 14 0,-7 3 3 0,3 3-13 16,1 1-1-16,3 2-7 15,-4-3-2-15,15 3-6 16,-4-3 6-16,21 0 3 0,-6 1 5 15,27-11 3-15,-7 4 0 16,54-16 2-16,-22 1-4 16,71-20 0-16,-36 7-8 15,85-35-4-15,-49 22-4 16,81-19 0-16,-64 16-2 0,64-12-1 16,-64 11 1-16,36-8 1 15,-54 12-1-15,8 0 2 16,-39 16-2-16,-21 15 2 15,-22 4-48-15,-31 15-22 16,-7 1-85 0</inkml:trace>
  <inkml:trace contextRef="#ctx0" brushRef="#br0" timeOffset="4326.7">18969 9254 156 0,'0'-3'57'0,"0"3"-44"0,7 0 18 0,-7 0 6 16,3 3-4-16,1 0 1 0,3 6-6 16,0-2 0-1,4 5-16-15,-4 4 9 0,3 18 5 16,1-5-3-16,3 36 1 0,-3-8-4 16,10 50-1-16,-7-23-8 15,14 42-4-15,-7-29-2 16,11 50-1-16,-7-34 0 15,3 6 0-15,-7-28 4 16,0-3 5-16,-3-19-7 16,-8-10-3-16,-2-5 0 15,-8-17 0-15,0-5-1 16,-8-20-2-16,1 4 1 16,-3-22-1-16,-1 6 0 0,1-29 0 15,-1 11-3-15,11-36 2 16,0 10 1-16,14-12 2 15,0 9-3-15,18-3-2 16,-4 9-1-16,15 7 3 16,-8 2-2-16,18 20 1 15,-11-1 2-15,18 16 2 16,-10-3-1-16,6 19 2 16,-10-6 7-16,-4 21 5 15,-7-9-7-15,-6 13-2 16,-8-10-2-16,-11 10 2 15,1-10-3-15,-18 3-2 16,0-3 0-16,-25 1-1 0,4-4 2 16,-18 0 1-16,7-3-1 15,-24-7-2-15,13 4 1 16,-13-9-1-16,13 2-14 16,8-5-3-16,7-4-42 15,24-10-16-15,1 4-90 16</inkml:trace>
  <inkml:trace contextRef="#ctx0" brushRef="#br0" timeOffset="5016.85">19664 9351 240 0,'-14'-9'90'0,"14"9"-70"0,-4-16 10 0,1 16-1 16,3-6-9-16,0-1-1 16,3-11-5-16,1 8-1 0,6-12-7 15,1 3 3-15,10-9 1 0,-3 6 1 16,10-3 1-16,-3 6 2 15,3 16 4-15,-3-3-1 16,-1 12 1-16,-3-3 0 16,-6 16 0-16,-5 0-5 15,-6 3-3-15,-1-3-5 16,-10 9-2-16,4-9-1 16,-8 9-2-16,0-6 1 15,4-3 1-15,0-4-6 16,7 1-1-16,0-3 2 15,11-1 3-15,-1-2-1 16,8 5-2-16,-4-2-1 0,11-1 3 16,-4-2 0-16,4-1 3 15,-4 1-3-15,0-1 0 16,-3 0 3-16,-4 4 3 16,-4 0 0-16,-6 5 0 15,-1-5-3-15,-6 15 1 16,-1-9 0-16,-10 6 1 15,4-3-5-15,-11 0 1 16,3 3 0-16,-7-3 2 16,4-3-45-16,3-7-18 15,4 1-111-15</inkml:trace>
  <inkml:trace contextRef="#ctx0" brushRef="#br0" timeOffset="5232.771">20239 9342 288 0,'-18'15'107'0,"18"-15"-83"0,-3 7 6 0,3-7-3 0,0 0-15 16,0 0-4-16,0 3-5 15,0 0-3-15,3 0 1 16,1 0-1-16,3 0 2 0,-4 0-10 0,4 1-2 15,0-1-125 1</inkml:trace>
  <inkml:trace contextRef="#ctx0" brushRef="#br0" timeOffset="5735.03">20391 9034 280 0,'-11'7'104'0,"11"-7"-81"0,-11 9 3 0,8-6-6 16,-1-3-7-16,1 6 0 16,3-6-10-16,0 0-1 15,0 0-2-15,0 0 0 0,3 0 0 16,-3 0 0-16,4 4 0 0,-1-1 2 16,4 6 1-16,-3 1-4 15,3 2 1-15,-3 1 0 16,3-4 0-16,-4 0 0 15,4 1 0-15,0-7-3 16,4 3 2-16,-4-3-1 16,3-3 0-16,1 7 4 15,0-4 1-15,-1 6-1 16,4 1-2-16,-3-1-2 16,3 4 1-16,-3-4 5 15,3 0 5-15,-4 1-1 16,4-1 3-16,-3 1-4 0,3 2-2 15,-3-2 6-15,-1 2 3 16,1-2-3 0,-4 2-1-16,0-3 2 15,-7 4 3-15,0-4-6 0,-11 4-1 16,4-4-4-16,-7 4-1 16,4-4 1-16,-4 1 0 15,-1-4-5-15,-2-3 1 16,3 0-29-16,0-3-10 15,-1 0-49-15,1-6-21 16,4 0-20 0</inkml:trace>
  <inkml:trace contextRef="#ctx0" brushRef="#br0" timeOffset="5968.455">20465 8934 264 0,'-7'-6'101'0,"7"6"-78"0,0-19 6 0,0 19-2 0,3-3-6 16,-3-3 2-16,7-4-7 15,0 7 1-15,7-6-10 16,-3 2-2-16,7-2-1 0,-1 3-5 16,11-1 1-16,-6 1 2 15,13-3 1-15,-7 2-30 16,7-5-12-16,-3 3-101 15</inkml:trace>
  <inkml:trace contextRef="#ctx0" brushRef="#br0" timeOffset="6404.871">22528 7877 296 0,'-10'0'110'0,"10"0"-86"0,3-3 7 15,-3 3-2-15,7-6-12 16,0 6-2-16,18-9-6 15,-4-1-4-15,18-2-2 0,-7 2-3 16,17 1 3-16,-13 3-9 16,2 9-3-16,-6 0-66 0,0 16-30 15,-7-7-19 1</inkml:trace>
  <inkml:trace contextRef="#ctx0" brushRef="#br0" timeOffset="6584.919">22610 8483 260 0,'-25'18'99'0,"25"-18"-77"0,25-28 7 0,-22 25-3 15,18-13-10-15,-3 4 1 16,28-13-12-16,-11 6-3 0,25-9-2 16,-11 9 2-16,33-12 1 0,-15 5-30 15,14-5-14-15,-14 3-83 16</inkml:trace>
  <inkml:trace contextRef="#ctx0" brushRef="#br0" timeOffset="7415.742">25185 6567 196 0,'17'-32'74'0,"-17"20"-58"0,0-4 16 16,-7 10 4-16,0-3-7 16,0-4-2-16,0 4-7 15,-3-10 0-15,-4 6-11 16,-1-2 3-16,-2 2 4 0,-4 4-4 16,-8 5-2-16,-2 11-3 15,-5 8-2-15,1 17-3 16,-4 24-2-16,-3 13-2 15,0 13 1-15,-1 12-1 16,1 25 0-16,7-3 2 16,14-25 2-16,3-19-1 15,14 35-1-15,1-26-2 0,20-9 1 16,-2-18 5-16,13-26 2 16,25-28 2-16,7-19 2 15,0-6 1-15,0-16 1 16,-7-18-2-16,-8-14 1 15,-6-5-6-15,-4-4-3 16,-10 1-4-16,-7-10 1 16,-8-6 3-16,1 15 1 15,-7 10 7-15,-4 22 4 16,0 9-5-16,-4 16-1 16,0 31-4-16,-3 26-1 15,4 15-3-15,3 9-1 0,3 13 1 16,8 19 2-16,3 6-1 15,4-3-1-15,-1-3 3 16,5-4 0 0,2-2-1-16,-3-22-2 15,-3-13-10-15,7-3-6 0,-4-7-45 16,4-18-20-16,6-19-75 16</inkml:trace>
  <inkml:trace contextRef="#ctx0" brushRef="#br0" timeOffset="7836.712">25478 5049 244 0,'-18'-47'90'0,"18"38"-70"0,4-7 6 0,-4 10-1 15,3 0-12-15,4 2 0 16,4 4 6-16,3 7 2 16,10 2-10-16,5 7 4 0,2 6 5 15,1 15 0-15,0 17 3 16,-4-1-7-16,-7 3 1 16,-10 4-6-16,-11 6-1 15,-14 12-6-15,-11 7-1 16,-7-4-1-16,-3-9 1 0,3-6-2 15,1-9-1-15,6-7 1 16,7-3-1-16,8-3-3 16,10-7 0-16,10 1-1 15,15-7 3-15,10-12 0 16,8 0 3-16,2-13-1 16,5-6 2-16,3-6-20 15,3-3-6-15,4-1-61 16,-3-5-25-16,-8-7-28 15</inkml:trace>
  <inkml:trace contextRef="#ctx0" brushRef="#br0" timeOffset="8275.214">26363 5034 264 0,'-7'-35'101'0,"0"22"-78"0,-4-2 6 0,1 12 0 16,-1 3-12-16,-3 6-2 15,-7 10-6-15,-4 9-1 16,-3 12-5-16,-4 23 0 0,1 3 1 16,2 2 2-16,5 4 1 15,2 16 1-15,8 9 0 16,11-9-2-16,13-13-1 15,8-6 1-15,10-13 3 0,8-15 5 16,2-16 1-16,15-13 0 16,11-12 1-16,6-32 0 15,-3-21 3-15,0-13-5 16,-14-3 2-16,-7-13-7 16,-14-9-3-16,-14 10-1 15,-18 2-1-15,-15 7 0 16,-23 15 0-16,-19 10-5 15,-6 12 1-15,-8 23-5 16,-3 5 1-16,-7 20-27 16,-4 18-9-16,8 19-33 0,10 3-11 15,10-3-71 1</inkml:trace>
  <inkml:trace contextRef="#ctx0" brushRef="#br0" timeOffset="8784.381">23989 8329 240 0,'-21'-13'90'0,"21"13"-70"0,7-6 8 15,-7 6-2-15,10-3-5 16,1 0 2-16,24-7-2 16,-3 4 2-16,28-13-13 15,-11 4-1-15,64-26 1 0,42-19-4 0,22 1-1 16,-1 2 0-16,18 4-1 16,4-7 9-16,6 4 3 15,5-13-5-15,-12-6-4 16,8 3-4-16,-18 6 0 15,-14 6-2-15,-1 4 2 16,-20 6-2-16,-25 6-1 16,-25 6-21-16,-17 16-11 15,-21 6-46-15,-22 7-20 16,-14 3-30 0</inkml:trace>
  <inkml:trace contextRef="#ctx0" brushRef="#br0" timeOffset="9593.667">25107 8489 180 0,'-10'-47'68'0,"10"47"-52"0,-14-44 12 0,10 41 3 16,-3-7-5-16,0 4 2 16,3 6-3-16,1 0 0 15,6 28-14-15,1-6 4 0,10 38 3 16,0-10-2-16,11 41 3 15,-4-16-8-15,7 41-2 0,-7-28-5 16,8 37-1-16,-12-24-1 16,1 12 1-16,-4-26 4 15,-3-2 4-15,-4-13-2 16,0-19 2-16,-4-9-4 16,-3-19 1-16,0-3-5 15,-3-18 0-15,-1-1-3 16,1-28-3-16,-1 6 2 15,4-25 0-15,0 9 1 16,11-12 0-16,-4 10-3 16,17-10 0-16,-2 9-1 15,23 0 3-15,-6 10 0 16,14 9 1-16,-11 4 0 16,15 15 2-16,-11 0-1 0,10 15-1 15,-10-5 5-15,0 18 4 16,-7 0-1-16,-11 19 3 15,-7-9-2-15,-21 12 2 16,0-12-6-16,-14 2-1 16,0-11-4-16,-21 8-1 15,6-8 1-15,-23-1 0 16,9-6 0-16,-10-7 0 16,7-2-7-16,4-7 0 15,7 0-28-15,7-9-9 16,6 0-20-16,8-9-7 15,0-1-61-15</inkml:trace>
  <inkml:trace contextRef="#ctx0" brushRef="#br0" timeOffset="9986.944">25682 8301 248 0,'-7'-19'93'0,"7"19"-72"0,0-19 5 15,0 19-1-15,0 0-7 0,0 0 1 16,0 9-6-16,0 1-3 16,4 12-5-16,-1-3-2 0,4 18 3 15,0-9-3-15,4 20 0 16,-4-14-3-16,0 7-3 16,0-10 4-16,-3 4 3 15,-1-7-1-15,1-3-2 0,-4-6 2 16,0 0 0-16,0 2-19 15,-4-14-9 1,1-1-108 0</inkml:trace>
  <inkml:trace contextRef="#ctx0" brushRef="#br0" timeOffset="10601.255">25947 8185 244 0,'10'-38'93'0,"-10"38"-72"0,7-12 3 0,-7 5-3 16,0 7 0-16,0 0 2 15,0 7-4-15,0-7 1 16,-3 9-11-16,-1 0-1 0,-6 7-1 16,3 0-3-16,-7 6-1 15,3-4-1-15,-3 8-2 16,3-5 1-16,1 1-1 15,-1-3-3-15,8-3 2 16,-1-4 1-16,11-5 0 16,0-4-3-16,18-6 2 15,-4 0-1-15,14-7 0 0,-6 4 2 16,9 0 0 0,12-1 0-16,-4 4 0 0,-8 6-3 15,-2 4 2-15,-4 2 3 16,-4 0 3-16,-4 4 7 15,-2 0 4-15,-8-1-2 16,-4 4 2-16,-6 3-9 16,-8 6-2-16,-3 0-3 15,-3-3 1-15,3-4-2 16,-11 8 2-16,4-4-2 16,-11 3 2-16,4-3-2 15,-11-7 2-15,4-2-20 16,-7-13-8-16,7 0-45 0,-1-22-17 15,5-10-45 1</inkml:trace>
  <inkml:trace contextRef="#ctx0" brushRef="#br0" timeOffset="10833.228">26060 7990 252 0,'-14'0'93'0,"10"3"-72"0,4 4 0 0,0-4-2 16,0 6-4-16,7-3 3 0,4-6-6 16,6-6-2-16,8-3-5 15,3-1-4-15,4-5 2 0,3-4-2 16,4 0 2-16,0-3-2 16,0 0-1-16,-4 10-70 15,-3-13-30-15,-8 3-12 16</inkml:trace>
  <inkml:trace contextRef="#ctx0" brushRef="#br0" timeOffset="12042.245">23742 4334 208 0,'3'-25'77'0,"1"25"-60"0,7 10 13 16,-8 2 3-16,1 13-4 16,3 16 3-16,0 41-12 15,0 27-2-15,0 42-10 16,-4 27-3-16,-3 61-1 0,0 34-2 16,-3-23 1-16,-1-61-2 15,-3 190 2-15,0-113-4 16,-3 183 0-16,3-145 3 0,7 104 3 15,0-126 0 1,10 69 2-16,-3-103-2 16,11 46 0-16,-8-84-6 0,1 41 1 15,-4-63 2-15,-7 19 1 16,0-53-4-16,-10 12 1 16,2-37 0-16,-2-10 0 15,3-28 0-15,3-16 2 16,4-12-1-16,11-16 2 15,-4-10 2-15,21-8 4 16,-3-7-2-16,42-4 1 16,-7-5-1-16,42-4 3 0,-21-2-5 15,64-10-3-15,-32-1 1 16,84-18 0-16,-48 4-1 16,101-26 1-16,-63 9-2 15,95-12-1-15,-77 13 1 16,84-13 1-1,-81 12-1-15,57-9-1 0,-68 10 1 16,33-19-1-16,-61 15 0 16,32-25 2-16,-49 19-1 15,-1-9-1-15,-34 18 3 16,-11-2 2-16,-25 9-4 16,-14 3-3-16,-14 6 3 0,-18 6 3 15,-7-2-1 1,-17-7 0-16,-1 3-3 0,-17-31-1 15,0 9 1-15,-17-60 0 16,6 23 0-16,-21-132 0 16,7 56 0-16,-6-184 0 15,9 96-3-15,1-215 2 16,11 143 1-16,6-206 2 16,11-151-3-16,11 137 0 15,6 127-1-15,8 40 0 16,-4 82 2-16,0 37 0 15,-7 38 0-15,-10 47 2 16,-11 37-1-16,-11 29-1 16,-14 19 1-16,-6 18 1 15,-8 13-3-15,-14 10 0 0,-18 2 1 16,-24 4 2-16,-7 3-1 16,-36-1-1-16,-21 11 1 15,-42-1 1-15,-18 12-1 16,-42 7-1-16,-18 13 1 15,1 9-1-15,-19 3 0 16,22 6 2-16,7 4-3 16,31 6 0-16,12 12-1 15,34 19 0-15,32 6-42 16,25-18-20-16,25-4-94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39:14.21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14058 8395 160 0,'-21'3'60'0,"10"-3"-47"0,-6 6 19 16,10-6 7-16,-4 0-9 16,1 3 0-16,3-3-4 15,-1 0 1-15,5 0-15 16,3 0-7-16,11 7-3 0,6-7 4 15,15 0 6-15,7 0-2 16,7 0 2-16,3 0-5 16,4-7-2-16,7 7-2 15,3-3 0-15,1-3 0 0,-4 6 3 16,-4 0-5-16,-6 0-3 16,-8 6 5-16,-7-3 3 15,-6 10-10-15,-5-1-2 16,-10 7-112-1,-7 6-70-15,-14 0 74 16</inkml:trace>
  <inkml:trace contextRef="#ctx0" brushRef="#br0" timeOffset="241.513">14104 9270 248 0,'7'25'93'0,"4"-16"-72"0,13-9 11 0,-9 0 1 0,2 0-9 16,8-9-2-16,7-1-6 15,6-5 0-15,12-4-9 16,6-6-4-16,8-4-2 0,3 1 1 16,0 0 1-16,0 9-1 15,7 0 1-15,4 4-51 16,-1-1-19-16,-6-3-64 15</inkml:trace>
  <inkml:trace contextRef="#ctx0" brushRef="#br0" timeOffset="917.211">15857 7260 180 0,'-31'-10'68'15,"24"10"-52"-15,-4-9 14 0,7-1 4 0,4-8-11 16,4-17 0-16,10-9-5 16,14-6 0-16,15-3-9 15,13 3 3-15,8 6 2 0,6 12 4 16,11 17 1-16,0 12 1 16,-3 15 0-16,-7 19-3 0,-15 26 2 15,-14 15-4-15,-10 10-1 16,-14 24-6-16,-11 23-3 15,-14 2-2-15,-11 29-3 16,-10-3 3-16,-7 0 0 16,3 9-4-1,4-19 1-15,10-21 0 0,7-23 0 16,11-21-3-16,15-19 0 16,13-16 2-16,11-22 0 15,6-16-2-15,5-9 2 16,6-12 1-16,8-10 0 15,6-7 0-15,1-8 2 16,-8 5-3-16,-10 4 0 16,-10 0-96-16,-12 0-42 0,-13-4 2 15</inkml:trace>
  <inkml:trace contextRef="#ctx0" brushRef="#br0" timeOffset="1384.956">16574 5911 244 0,'0'-28'90'0,"0"19"-70"0,3-1 8 0,-3 10-2 16,4 0-3-16,3 4 3 16,0 2-3-16,3 3-2 15,1 4-11-15,-1 2 2 0,5 4 2 16,-5 6-3-16,1 7-1 16,-4 8-2-16,-4 14 0 15,1 2-4-15,-8 4-1 16,-3-1-1-16,-3 1 1 15,-1-1-2-15,0 7-1 16,4-6-2-16,4-4 1 16,3-9-1-16,7 0 0 15,7-9 0-15,7-10 0 16,4-9 2-16,10-13 0 16,11-12 2-16,7-19 1 0,0 3 1 15,-4 0 2-15,-3 6-8 16,-4 10-3-16,-6 6-110 15,-1 6-49-15,-7 1 35 16</inkml:trace>
  <inkml:trace contextRef="#ctx0" brushRef="#br0" timeOffset="1846.316">17766 7034 236 0,'-4'-25'90'0,"4"25"-70"0,0-6 6 0,0 6-1 0,0 0-3 16,0 0 4-16,0 18-5 15,0-2-3-15,0 25-10 16,0-4-1-16,-7 26 3 0,4-10-6 15,-8 51 0-15,1-19-2 16,-4 43-2-16,-1-27 1 16,-2 30 1-16,3-34-3 15,3 16 0-15,4-28 1 16,0-13 0-16,3-12 0 16,4-26 0-16,0-6-29 15,4-15-13-15,-1-4-93 16</inkml:trace>
  <inkml:trace contextRef="#ctx0" brushRef="#br0" timeOffset="2132.008">17519 7304 240 0,'-18'-22'90'0,"18"22"-70"0,0-7 8 0,0 7-2 16,4 4-3-16,-1-4 1 16,15 15-5-16,-4-2 1 0,11 18-11 15,-8-3-3-15,15 48 0 0,0-17-3 16,10 20 0-16,-10-17-3 16,14 39-1-16,-7-20 3 15,7 4 1-15,-8-16-1 16,5-3-2-16,-8-13-24 15,-3-12-9-15,-4-4-104 16</inkml:trace>
  <inkml:trace contextRef="#ctx0" brushRef="#br0" timeOffset="3199.794">16602 5830 176 0,'0'0'68'0,"0"0"-52"0,0 0 10 0,0 0 1 15,0 0-7-15,0 0 1 16,-4 0-6-16,-3 0-1 16,4 0-8-16,-4 0-2 0,3 0 2 15,-3 0 1-15,3 0 1 16,1 0-2-16,-1 0-1 16,1 0 5-16,3 0 4 15,-7 3-5-15,0 10-3 16,0-1-3-16,0 7 0 15,-4 0-2-15,0 3-1 16,1 0 1-16,-1-4-1 16,4 4 0-16,0-6 2 15,4 0-1-15,3-1-1 16,0 4-2-16,0 6 1 16,3 4-129-1</inkml:trace>
  <inkml:trace contextRef="#ctx0" brushRef="#br0" timeOffset="4628.191">17741 6357 208 0,'-3'-3'77'0,"3"3"-60"0,-7 0 6 0,7 0 1 15,0 0-11-15,0 0-2 0,0-4-6 16,0-2-2-16,3-3-1 15,1 6 7-15,10-13 4 0,0 3-4 16,11-5-1-16,-4 2 0 16,7 0 2-16,-7 4 1 15,4 9 3-15,-4-1 4 16,0 20 1-16,-3-3-8 16,-4 12-4-16,-3-6-4 15,-8 18 0-15,1-9 0 16,-8 26 1-16,4-10-2 15,-7 18 1-15,0-18-4 16,0 6 0-16,0-9-1 16,7-6 0-16,0-7 0 15,3 0-2-15,1-9 3 16,10-7 2-16,-3 1 2 0,10-10 3 16,-4 0-5-16,5-6-1 15,-5 0 2-15,8-6 1 16,-4 2-1-16,0 1-2 15,-3 0-149 1</inkml:trace>
  <inkml:trace contextRef="#ctx0" brushRef="#br0" timeOffset="4869.76">18295 6441 280 0,'-7'0'104'0,"7"0"-81"0,-7 10 1 0,7-10-5 0,-4 6-13 16,1-3-3-16,3-3-2 16,0 6 1-16,3-6-1 15,1 0-1-15,-1 0 1 0,1 0-23 16,3 4-10-16,-3-4-90 15</inkml:trace>
  <inkml:trace contextRef="#ctx0" brushRef="#br0" timeOffset="5284.044">18352 6093 224 0,'-4'-47'85'0,"4"47"-66"0,7-31 12 0,-7 28 1 16,7-7-11-16,-3 4-1 15,6 0-4-15,-3 0 3 16,7 9-11-16,-3 0 7 0,3 16 2 16,0-4-1-16,0 23 3 15,0-7-4-15,-3 10 1 16,0-6-3-16,-4 5 2 15,0-8-6-15,-4 5-3 0,1-8-3 16,-4 5-3 0,0-6 3-16,0 10 0 0,0-4-1 15,0 1-2-15,0-7-2 16,7-3-1-16,0-3 2 16,3-13 0-16,1-2 1 15,3-7 0-15,0-3-3 16,7-7 2-16,-3 4 3 15,7 0 1-15,-4-1-17 16,7 4-5-16,-7 0-46 16,8-3-18-16,-8 0-61 15</inkml:trace>
  <inkml:trace contextRef="#ctx0" brushRef="#br0" timeOffset="6184.803">19212 7078 208 0,'-17'-10'79'0,"17"10"-61"0,-14-15 15 0,10 15 1 15,0-7-8-15,1 1-3 0,-1-3-7 16,1-1-2-16,6-2-8 16,1-1 0-16,14-2 4 0,-4 2 0 15,17-3 2-15,-2 1 2 16,9 5 2-16,-6 1-9 16,11 12-2-16,-8 0 1 15,4 22 3-15,-8-6 2 16,-2 31 1-16,-5-9-2 15,-6 15 1-15,-4-12-4 16,-7 19 1-16,-3-13-5 16,-8 22-2-16,1-12 0 15,-8 9-1-15,4-13 0 0,0 1 2 16,0-10-3 0,7-6-2-16,0-7-1 0,7-9 3 15,-4-6 0-15,12-3 1 16,-5-7 0-16,15-6 0 15,-8 0 0-15,12-6 0 16,-5 3 2-16,1 0 1 16,-4 0-8-16,0 0-2 15,-3 0-40-15,-4 3-19 16,-3 0-85 0</inkml:trace>
  <inkml:trace contextRef="#ctx0" brushRef="#br0" timeOffset="6461.911">19230 7482 224 0,'-11'16'85'0,"11"-16"-66"0,14 0 14 15,-14 0 4-15,15-6-1 16,-5 6 0-16,18-13-8 15,-3-2-3-15,14-1-14 16,-7 0-7-16,10-6 0 0,-7 3-3 16,15 1-1-16,-12 2 3 15,12 7 0-15,-8-1-1 16,0 7-2-16,-6 0-54 16,-4 0-24-16,-4 0-58 15</inkml:trace>
  <inkml:trace contextRef="#ctx0" brushRef="#br0" timeOffset="7385.499">19519 5717 228 0,'-7'-6'85'0,"7"6"-66"0,-10 3 5 0,10-3 1 15,-4 3-7-15,1 0-1 16,-1 0-7-16,4-3-2 0,0 0-4 16,0 0-1-16,4-6 3 0,-1 0 1 15,8-7 3-15,-1 4-1 16,4 6 2 0,0-7 3-16,4 13 1 0,-4-3 0 15,0 19 4-15,-3-6-7 16,-4 9-2-16,-4-3-3 15,-3 2 0-15,0-2-4 16,-3 3 0-16,3-3-1 16,0 0-2-16,0-3-2 15,0-1-1-15,0-2 2 16,3-1 0-16,1-2-2 16,10 2 2-16,-3-2 1 0,10-1 0 15,-4 7 0-15,12 3 0 16,-5-4 0-16,5 10 0 15,-5-6 11-15,-3 9 5 16,-3-6-6-16,-4 10-3 16,0-7 0-16,-10 3 0 15,-1-6 1-15,-6 3 0 16,-1-3-4-16,-10 0-1 16,4-3-1-16,-12 0-2 15,5-4-2-15,-4-2 1 16,3 2-15-16,0-2-6 15,4-1-60-15,4-2-24 16,3-4-42-16</inkml:trace>
  <inkml:trace contextRef="#ctx0" brushRef="#br0" timeOffset="7717.888">20077 5940 236 0,'0'-3'88'0,"0"3"-69"0,-4 0 15 16,4 0 1-16,0 0-9 15,0 0-1-15,0 0-8 16,0 0 0-16,0 0-10 0,0 0 0 0,0 0 3 15,0 0-8-15,-3 3-1 16,3-3-1-16,-4 6 0 16,4-3 0-16,-4 13 0 15,1-7 0-15,-1 4 2 16,4-4-21-16,0 1-7 16,0-4-38-16,4-6-14 15,-4 0-36 1</inkml:trace>
  <inkml:trace contextRef="#ctx0" brushRef="#br0" timeOffset="8425.26">20168 5560 212 0,'-3'0'82'0,"-1"3"-64"0,1-6 9 0,3 3-2 16,0 0-9-16,0-6-1 15,0 6-5-15,0-9 1 16,3 9-6-16,-3-4-1 0,4-2 0 16,3-3 4-16,0-1 3 15,0 1-4-15,0 3 1 16,0-1-1-16,0 1 3 15,-3 0-1-15,3 3 0 16,0 0-3-16,3-4 1 16,4 4-2-16,-3 0 2 15,0 0 0-15,6 3 3 0,-3 0-1 16,8 6 2-16,-5-3-2 16,1 13 2-16,3 15 0 15,-7-2 3-15,-3-1-7 16,-4 19-2-16,-4-10-3 15,-6 14 1-15,3-11 0 16,-11 4 1-16,4-6-2 16,-3 3-2-16,-1-10-2 15,4-3 1-15,0 0-1 0,7 4 0 16,0-10 4 0,7 0 3-16,0-3 0 15,11-7 2-15,-4-3-2 16,7-9 2-16,-4 0-4 15,12-9 0-15,-5 6-1 0,8-3-2 16,-7 3-17-16,-4 3-9 16,-3 0-48-16,-4 3-20 15,-4-3-55 1</inkml:trace>
  <inkml:trace contextRef="#ctx0" brushRef="#br0" timeOffset="9248.331">16284 9373 172 0,'-7'-13'66'0,"7"7"-52"0,4-6 21 15,-1 9 7-15,4-4-12 16,7 1-3-16,8 0-6 16,9-4-2-16,5 4-10 15,9-3 3-15,8-1 2 0,4 1-1 16,13 3 0-16,19-7-1 16,13-6 0-16,11-6-2 15,-4-9 1-15,-21 15-2 16,75-34 2-16,-40 12-2 15,82-13 0-15,-50 14-5 0,74-7-3 16,-59 12 0-16,66-18-1 16,-63 15 0-16,60-34 0 15,-57 13 0-15,53-14 2 16,-59 17-1-16,38-13-1 16,-53 19 1-16,7-10 1 15,-38 16-1-15,-4 16 2 16,-29 3-35-16,-20 25-13 15,-15 0-108 1</inkml:trace>
  <inkml:trace contextRef="#ctx0" brushRef="#br0" timeOffset="9998.812">16824 10201 200 0,'-21'0'77'0,"21"0"-60"0,-4-3 10 0,4 3 4 16,0-7-8-16,0 7 1 16,11-9-2-16,-4-4-2 15,21-15-10-15,-7 6 2 0,25-12 4 16,-11 12 3-16,15-3 3 0,-11 3-6 16,7 12-1-16,-11 1 2 15,-3 28 3-15,-4-4-8 16,-11 17-2-16,-2-4-6 15,-8 7-1-15,0-7 1 16,-7 6 0-16,0-6-5 16,0 1-1-16,0-7-2 15,7 3 3-15,0-3-2 16,7 6 1-16,-4-3 0 16,15 6 0-16,-7-2 2 15,14 5 2-15,-8-6-1 16,8 7-1-16,-7-7 1 15,3-3-1-15,-7 3-3 0,0 0 2 16,-3-6 10-16,-4 7 3 16,-3-4-3-16,-11 6-1 15,0-6-4-15,-15 13-3 16,5-7 2-16,-18 7 0 16,6-7-4-16,-13 1-1 15,7-7-2-15,-4-7 0 16,8-5-46-16,-1-7-21 15,4-3-92 1</inkml:trace>
  <inkml:trace contextRef="#ctx0" brushRef="#br0" timeOffset="10614.185">17360 9564 232 0,'-3'-37'88'0,"3"37"-69"0,-4-7 13 15,4 7 2-15,-3 0-5 16,-1 0 1-16,-3 7-6 16,4-1-3-16,-5 6-11 15,5-2 0-15,-1 6 1 0,4-4-4 16,4 4 1-16,-1-4-5 15,8 4 0-15,-4 0 1 16,7-1 2-16,-3-2-3 16,6-4 0-16,-2 1 1 15,2-10 0-15,-3 6-2 0,4-12 1 16,0 6-2 0,3-10 2-16,-4 7 0 0,5-6 1 15,-5-1 0-15,4 1 0 16,-3 3 0-16,0 3 0 15,-1-1 0-15,1 8 2 16,-4-1 3-16,0 9 2 16,-3-6-3-16,-4 20 0 15,0-8-5-15,-7 17 0 16,0-7-3-16,-7 25-1 16,0-12 1-16,-4 9 2 15,4-6-3-15,0-3 0 16,0-7 1-16,7-2 0 0,0-10-3 15,0 6 2-15,0-9-1 16,7-4 0-16,0-2 2 16,4-7 0-16,-1 1 0 15,11-11 0-15,-3 1-3 16,10-9 0-16,-3 2 4 16,3-5 3-16,-3 2-12 15,3-3-5-15,-7 1-81 16,-3-4-35-16,-4 0-21 15</inkml:trace>
  <inkml:trace contextRef="#ctx0" brushRef="#br0" timeOffset="13211.011">18870 10251 240 0,'-3'-16'90'0,"3"16"-70"0,-7-15 4 0,3 15-5 16,-3-4-1-16,0-2 3 0,-4-13-2 16,1 1-2-16,-8-8-9 15,4 5 1-15,-7-8 4 0,7 7-1 16,-4 4 1-16,0 8-7 15,1 10-2-15,-1 6-2 16,4 16-2-16,0-3 1 16,3 16 1-16,1-7-3 15,3 25-2-15,0-6 2 16,7 22 2-16,0-9 0 16,7 6-1-16,0-7-2 15,7-2 1-15,-4-10-1 0,12-13 0 16,-5-6 2-1,8-21 2-15,-4-1 8 0,7-25 3 16,-3 3-4 0,0-37-1-16,-4 9-4 0,-7-15-1 15,0 12-1-15,-7-10 1 16,-3 13 0-16,3 0 3 16,-7 13 6-16,0 12 2 15,0 4-10-15,3 18-1 16,1-3-3-16,3 19 0 15,0-1-3-15,7 26 2 16,-3-6 3-16,6 12 1 0,-3-12-1 16,4 9 1-16,0-10-4 15,3 1-2-15,-4-7-3 16,1-6 1-16,-4-6-57 16,4-6-25-16,-4-4-64 15</inkml:trace>
  <inkml:trace contextRef="#ctx0" brushRef="#br0" timeOffset="13994.495">18733 9382 188 0,'0'-12'71'0,"0"12"-55"0,0-13 17 0,0 13 5 16,0-3-9-16,0 0-2 15,0 3-9-15,0 0-3 16,3 6-9-16,1 1-2 0,6 18 2 16,-3-3-1-16,7 22 0 0,0-10-3 15,4 10-2 1,-4-13-2-16,4 13 1 0,-1-12 1 16,1-1 2-16,0-3-1 15,-4-3 2 1,0-3-86-16,-3-6-38 0,-1 0 17 15</inkml:trace>
  <inkml:trace contextRef="#ctx0" brushRef="#br0" timeOffset="14204.943">19025 9445 288 0,'-10'0'110'0,"10"0"-86"0,0 0 0 0,0 0-4 15,0 0-5-15,0 0 3 16,0 6-10-16,0 1-2 16,3 2-4-16,-3-3-2 0,4 1 1 15,-1-1-1-15,1 0 2 16,-1 0-45-16,4-2-21 16,-3-1-66-1</inkml:trace>
  <inkml:trace contextRef="#ctx0" brushRef="#br0" timeOffset="14608.253">19029 9270 200 0,'-7'-19'74'0,"7"19"-58"0,3-10 18 0,-3 10 4 0,0 0-11 16,0 0-1-16,0-3-11 15,0 3-2-15,4 0-7 16,-1 0 0-16,4-3 1 0,0 0 1 16,8 3 2-16,-5 0 1 15,11 9 1-15,-3-2 2 16,3 8 2-16,-3-2-5 16,-4 6-1-16,0-1 0 15,-3 17 4-15,-4-7-8 16,-4 16-1-16,1-6-5 15,-4 2-1-15,0-11 1 16,0 5 2-16,0-9-3 16,7-3-2-16,0-3-1 15,7-3 3-15,-3-4 0 0,6-9 1 16,1 0 2-16,6-9 1 16,-6 0-1-16,7-7-2 15,-8 1-52-15,1-1-23 16,0 1-72-1</inkml:trace>
  <inkml:trace contextRef="#ctx0" brushRef="#br0" timeOffset="15478.305">19569 9097 220 0,'-15'-16'82'0,"15"16"-64"0,-7-6 13 0,7 6 1 16,-3 0-11-16,-1 0 1 16,4 3-2-16,0 0 2 15,7 19-12-15,0-3-1 0,11 28-2 0,-4-9 5 16,18 56 5-16,-7-19-7 15,17 44-3-15,-10-28-4 16,10 32-3-16,-10-29-2 16,0 3 1-16,-8-22 1 15,-3-6 2-15,-3-16 1 16,-7-15 3-16,-1-7 3 16,-6-15 2-16,-1 0-8 15,-3-23-3-15,0 7-1 16,-7-34 2-16,4 9 0 15,-1-22-1-15,4 9 1 0,4-6 1 16,-1 10-3-16,8-4 0 16,-1 13 1-16,8 6 0 15,-4 4-3 1,7 11 2-16,-3 1-4 0,7 13 1 16,-4-4 4-16,7 16 4 15,-3-3 1-15,-1 9 0 16,-2-3 3-16,-5 3 3 15,-6-3-4-15,-8 4-2 16,1-11-2-16,-15 11-3 16,4-7 3-16,-17-1 0 15,6-2-1-15,-14-3-2 0,4-7-2 16,-4 1 1-16,4-4-23 16,7-6-12-16,3 0-69 15,8-16-32-15,-1 7 13 16</inkml:trace>
  <inkml:trace contextRef="#ctx0" brushRef="#br0" timeOffset="16054.916">19816 8965 260 0,'0'-9'96'0,"0"9"-75"0,10-3 6 0,-10 3-4 15,4 0-7-15,-1 0 3 16,8 0 1-16,-4 0 2 15,3-3-12-15,1 0 1 0,3-4 2 16,-3 1 2-16,6 0 0 16,-3-4-5-16,4 10-2 15,-4 0 0-15,-3 10 0 16,-1 2-2-16,-3 10-1 16,-3-3-1-16,-4 12 0 0,0-9-5 15,-4 10 1 1,1-10-2-16,3 0 0 0,0-4 2 15,3-5 0-15,1 6-3 16,3-10 2-16,0 1 1 16,7-4 2-16,-3-3-3 15,6 6 0-15,-3-5 1 16,8 2 0-16,-5-3 0 16,1 3 0-16,-4 1 6 15,-3 2 4-15,3-3 1 16,-11 7 1-16,1-4-6 15,-8 4-4-15,1-1 1 16,-11 4 0-16,7-4-4 16,-4 7-1-16,0-3-32 15,1 0-13-15,3-4-126 16</inkml:trace>
  <inkml:trace contextRef="#ctx0" brushRef="#br0" timeOffset="16266.608">20334 9078 244 0,'-10'32'93'0,"10"-32"-72"0,-11 31 18 0,7-25 5 16,1 4-23-16,-1-1-6 0,4-6-10 15,0 7-4-15,4-10 0 16,-4 0-1-16,3 0 2 0,1-4-10 15,3-5-2 1,0 0-121-16</inkml:trace>
  <inkml:trace contextRef="#ctx0" brushRef="#br0" timeOffset="16663.892">20302 8784 252 0,'-3'-22'93'0,"3"22"-72"0,14-32 7 0,-14 29 0 16,7-6-11-16,0 2 1 16,7 1-2-16,-3 3 2 15,3 6-10-15,0 0 4 0,4 10 2 16,-4-4-3-16,0 13 1 15,0-9 2-15,0 15 1 16,-3-3-8-16,-4 10-2 16,0-7 1-16,0 9 1 15,-4-5-3-15,1-1-1 16,-1-3-1-16,1-3-2 16,-1-6-2-16,1 3-1 15,0-6 2-15,3 0 2 0,0-4-2 16,7-3 0-16,0 1 1 15,14-7 2-15,-3-3-1 16,17 0-1-16,-10 0-35 16,10-9-14-16,-7 2-107 15</inkml:trace>
  <inkml:trace contextRef="#ctx0" brushRef="#br0" timeOffset="17054.476">21848 7837 304 0,'10'-3'112'0,"-10"3"-87"0,28-13 9 0,-24 13-1 0,14-6-17 15,-4-1-3-15,21-2-6 16,-7 3-2-16,22 3-3 16,-8-1-2-16,7 8 1 0,-10-1-41 15,3 9-15-15,-6-2-85 16</inkml:trace>
  <inkml:trace contextRef="#ctx0" brushRef="#br0" timeOffset="17249.543">22147 8282 308 0,'4'0'115'0,"-4"0"-89"0,42-13 1 0,-38 13-6 16,24-15-14-16,-3 5-2 15,17-12-1-15,-7 3 2 16,29-12-3-16,-15 6-4 0,22-6 0 15,-15 6-142 1</inkml:trace>
  <inkml:trace contextRef="#ctx0" brushRef="#br0" timeOffset="18197.102">24666 5363 224 0,'-3'-10'85'0,"3"13"-66"0,3-3 12 0,-3 0 1 16,0 10-6-16,-3 6-1 16,-1 12-2-16,-3 19 0 15,-3 16-13-15,2-13 3 0,-9 41 3 16,3-16-6-16,-11 57-3 16,4-29-2-16,0 38 1 15,7-34-3-15,17-1 0 16,1-18-1-16,27-25 1 0,-6-16 2 15,24-35 2-15,26-12-3 16,2-6-3-16,1-3 2 16,-25 2 0-16,-7 1-1 15,-1 3-2-15,12 0-52 16,-11 0-23-16,-7-7-72 16</inkml:trace>
  <inkml:trace contextRef="#ctx0" brushRef="#br0" timeOffset="18510.818">25315 5356 288 0,'-3'-34'110'0,"-1"25"-86"0,4-1 9 0,0 10-3 16,0 0-12-16,0 10-3 15,0 12 0-15,0 12 1 16,0 16-9-16,-3 32-2 0,-1 18 1 16,-3 32-3-16,-3 21-2 15,-1 26 2-15,4-25 0 16,0-32-1-16,7 69-2 16,0-50 1-16,0 13 1 15,0-29-1-15,3 10-1 16,1-22-2-16,-1-9 1 15,1-23-48-15,-4-9-19 16,0-12-78 0</inkml:trace>
  <inkml:trace contextRef="#ctx0" brushRef="#br0" timeOffset="18974.598">23929 7877 228 0,'-32'19'88'0,"32"-19"-69"0,-7 6 6 0,7-6-2 16,0 4-2-16,0-1 4 16,14 3-2-16,0-3-2 15,39 0-11-15,-14 0 0 0,35 1 3 16,-14-4-1-16,67 0 1 16,-28 0-3-16,84 0-1 15,-45 0 3-15,102-10 3 16,-64 4 0-16,138-19 1 15,-92 6-4-15,152-31-2 16,92-25-6-16,-36 6-3 0,-24 3 0 16,-14 19 1-16,6 9-1 15,-10 7-1-15,-21 12 1 16,-21 10-1-16,-14 5 2 16,-47-2 1-16,-20 0-43 15,-29-4-20-15,-38-12-107 16</inkml:trace>
  <inkml:trace contextRef="#ctx0" brushRef="#br0" timeOffset="20207.179">26391 6106 208 0,'14'-35'79'0,"-7"20"-61"0,1 2 15 0,-8 10 1 0,3 0-6 16,-3 0 7-1,-7 15-11 1,0 13-13-16,-4 13 0 0,1-4 0 0,-1-5 0 16,-3 15 1-16,-4 15-4 15,4-9-3-15,4-9 0 16,-8 25-1-16,4-10-5 15,-7 10 1-15,3-16 0 16,-3 13 2-16,3-13-3 16,1 0 0-16,3-9-1 15,3-3 0-15,4-7-20 16,3-9-8-16,1-3-62 16,3-13-28-16,0 0 14 15</inkml:trace>
  <inkml:trace contextRef="#ctx0" brushRef="#br0" timeOffset="20506.261">26116 6002 196 0,'-17'-22'74'0,"13"19"-58"0,4-3 16 0,0 6 2 15,4-3-6-15,-1 3-2 16,4 0 1-16,4 9 2 16,3 16-15-16,3 19 3 0,-2 3 1 15,-1-9-8-15,7 28-1 0,-4-13-3 16,15 41-1-16,-4-15-6 16,18 11 1-16,-10-21 2 15,13 4 3-15,-10-17-4 16,3 0-1-16,-10-9-44 15,-7-6-18-15,-4-9-77 16</inkml:trace>
  <inkml:trace contextRef="#ctx0" brushRef="#br0" timeOffset="21259.986">26582 5369 192 0,'10'-25'71'0,"-6"16"-55"0,-4-4 13 15,0 10 4-15,0-3-2 0,0 6 11 16,-7 9-15 0,-4 7-14-16,1 2-2 0,-1 4 0 15,1 0-4-15,-1 7 1 16,0 8-3-16,1 1 2 15,-1 3-4-15,4-13-2 16,4 0 0-16,3 0-1 16,0-6 0-16,3-3 2 15,1 0-1-15,10-10-1 16,-4-2 1-16,12-7 1 0,-5 0-3 16,4-7-2-16,4 4 4 15,-4-3 1-15,-3 6-3 16,-4-3 1-16,0 3-46 15,-3-10-20-15,3 4-61 16</inkml:trace>
  <inkml:trace contextRef="#ctx0" brushRef="#br0" timeOffset="21545.187">26769 5394 236 0,'0'-6'88'0,"-4"6"-69"0,4 0 8 0,0 0-1 16,0 0-10-16,0 0 1 15,0 6 3-15,0 7 4 16,0 9-12-16,-3 9-2 0,-1 10-3 16,1 9-1-16,-1-9-1 15,1-7-1-15,-1 10 0 16,1 0-2-16,-1 3-2 15,1-13 1-15,-5 17 1 16,1-14-14-16,0 1-7 16,0-1-30-16,4-5-11 15,-1-7-62 1</inkml:trace>
  <inkml:trace contextRef="#ctx0" brushRef="#br0" timeOffset="22355.265">27499 5911 244 0,'-18'-9'93'0,"8"12"-72"0,-1 7 9 15,4-4-1-15,0 0-9 16,0 4-1-16,4-1-7 16,3-6 0-16,7 6-7 15,7-9 6-15,7 7 2 0,7-7 0 16,4 0 0-16,3 0-3 15,0 0 1-15,1 3-4 16,-1 6 1-16,-3 7 1 0,-4 12 2 16,-7 16-3-16,-10 9 0 15,-8 1-3-15,-6 8 0 16,-8 1-6 0,-7 9 1-16,-6 7 0 0,3-1 2 15,-1-9-3-15,5-3 0 16,-1-10 1-16,11-18 0 15,0-7-3-15,7-3 2 16,0-6 1-16,11-3 2 16,10-3-3-16,7-7 0 15,7-2-1-15,8-4 0 16,-5-3 4-16,-2 0 1 16,-8 0-1-16,-10 3-2 15,-4 0-46-15,-4-3-21 16,1 0-90-1</inkml:trace>
  <inkml:trace contextRef="#ctx0" brushRef="#br0" timeOffset="22625.698">27471 6460 292 0,'32'-3'110'0,"-11"-3"-86"0,14 6 11 0,-21 0-1 16,11-3-13-1,3-4-1-15,7-5-12 16,11 2-3-16,11 1-3 0,-1 0-2 0,-3 2 3 16,-4 1-2-16,-3 3 2 15,-7 0-18-15,-14 0-4 16,-4-1-66-16,0-2-27 15,-3 0-8 1</inkml:trace>
  <inkml:trace contextRef="#ctx0" brushRef="#br0" timeOffset="23149.52">28296 4899 236 0,'0'-47'90'0,"-3"25"-70"0,-1-7 8 16,1 26 0-16,-4-3-6 15,-4 6 1-15,1 6-8 0,-5 7-2 16,-2 6-7-16,-1 6 3 0,-3 3 1 16,0 6-3-16,0 17 1 15,-1 15 1-15,1 15 2 16,4 1-1-16,3 2-1 16,6 10-1-16,8 0 2 15,11-12 1-15,7-16 1 16,6-13-4-16,12-9 0 15,10-19 1-15,10-16 2 16,4-18 1-16,0-19 0 16,-7-13-4-16,-7 0-3 15,-11 0 0-15,-14 4 1 16,-14 6-1-16,-21 5 0 16,-21 8-1-16,-15 8 0 15,-2 7-5-15,-5 9-1 16,4 4 1-16,4 2 0 15,3 4-30-15,11 3-12 0,10 0-29 16,7-1-12-16,4 1-65 16</inkml:trace>
  <inkml:trace contextRef="#ctx0" brushRef="#br0" timeOffset="25956.845">25506 8605 200 0,'3'-13'77'0,"-3"13"-60"0,0-9 8 0,0 9 2 16,-3-3-7-16,-1-7 0 15,4 1-7-15,0 0 0 16,0-1-8-16,0 1 1 0,0-1 1 15,-3-9 1-15,-1 7 0 16,1-1 2-16,-1 1 1 16,-3 2 1-16,-3 1 0 0,-5 3-4 15,1 3-3-15,-3 3 0 16,-1 0 1-16,-3 3-3 16,3 0 0-16,4 0-1 15,-7 0 1-15,-11 3-4 16,0 4 0-1,-3 2 1-15,7 4 0 0,0-7 0 16,-8 26 2-16,8-7-3 16,-7 10 0-16,7-13-1 15,-4 13 0-15,7-4 2 16,1 1 0-16,6-7 0 16,4 0 0-16,3 0 2 15,8 4 1-15,-1-4 1 0,18 0 2 16,0-9-1-16,18 3 2 15,-4-7 0-15,11-8 1 16,-7-1-2-16,7-12-1 16,-7 3-3-16,3-13 1 15,-3 3 0-15,-1-12 3 16,-2 0-3-16,-1-6-2 16,-4 3 0-16,-2-4-1 15,-5 4 2-15,-3 6 1 16,-3 3 10-16,-4 16 3 15,-3 3-7-15,-4 16-5 16,0-4 1-16,0 17 1 16,0 2 2-16,0 35 0 15,0-13 0-15,0 22 0 0,0-15-7 16,0 40-2-16,0-18 0 16,0 12 2-16,0-19 0 15,0 3 2-15,0-15-2 16,3-3 2-16,-3-10-2 15,4-9-1-15,-1-7-2 16,1-6 1-16,-1-6 1 16,1-3 2-16,-1-3-1 15,1-4-1-15,-1-2-35 16,1-4-14-16,-1-3-43 16,4-9-18-16,0 3-29 15</inkml:trace>
  <inkml:trace contextRef="#ctx0" brushRef="#br0" timeOffset="26946.635">26363 9254 236 0,'0'-10'90'0,"0"10"-70"0,-3-6 6 0,3 6-1 16,-4-3-7-16,1 0 1 15,-5-3-4-15,5 3 1 16,-4-4-9-16,0 1 2 0,-4 0 2 0,4 3-2 16,-7 6 2-16,3 0-4 15,-6 9-2-15,3-2-2 16,-7 18-3-16,3-3 1 15,-7 38-1-15,4-10 0 16,0 19 2-16,3-15-3 16,8 9-2-16,-1-13 2 15,11-9 2-15,0 0 6 16,11-22 4-16,-1-4-2 16,8-11 2-16,-4-4-4 15,4-13 1-15,-4 4-3 16,0-16 2-16,-4 3-2 0,1-21 2 15,-4 8-4 1,-3-15 0-16,-1 10-1 16,1-7 1-16,-4 9-2 0,0 4-1 15,0 6 12-15,0 6 6 16,0 3-11-16,0 23-4 16,0-4-2-16,3 25-1 15,1-3 0-15,3 16 2 16,0-10-1-16,7 13-1 15,-3-10 1-15,6 4-1 16,-3-10-3-16,4 10 2 16,-4-10 3-16,4 0 1 0,-4-6-39 15,-4-6-15-15,1-3-92 16,0-13-68 0,-4 0 81-16</inkml:trace>
  <inkml:trace contextRef="#ctx0" brushRef="#br0" timeOffset="27398.007">26328 8357 236 0,'-11'-9'90'0,"11"9"-70"0,-7-3 8 0,7 3-2 16,0 0-10-16,0 0-1 16,4 0-3-16,-4 0 2 15,10 0-7-15,-3 0 5 0,15 0 3 16,-5 0 4-16,8 3 3 16,-4 0-1-16,0 9-1 15,-3-5-4-15,-1 27-2 16,-6-9-4-16,-7 22 1 15,-1-9-6-15,-10 12-3 16,4-9-1-16,-8 3 1 16,0-7-3-16,4 1 0 15,4-7-1-15,3-2 0 16,0-1 2-16,17-6 0 0,-6-3-3 16,17-4 2-16,-3-2 1 15,14-7 2-15,-8-3-1 16,12-3 2-16,-8 0-29 15,14-9-11-15,-6 9-73 16,6-10-30-16,-6 4 14 16</inkml:trace>
  <inkml:trace contextRef="#ctx0" brushRef="#br0" timeOffset="28163.051">27471 8332 244 0,'-32'-50'93'0,"32"50"-72"0,-18-28 14 0,15 28 0 0,-1-3-14 16,1-4-2-16,3 17 2 15,0-4 1-15,7 16-11 16,7 25 2-16,-3 12 3 0,-1-11-4 16,4 36-2-16,0-18-3 15,1 59-2-15,-5-27-3 16,1 21 1-16,-1-31-4 16,-3 31 0-16,0-28 3 15,-3-7 1-15,-1-15 5 16,-3-9 3-16,0-16-4 15,-3-16 1-15,-1-3-5 0,1-25 0 16,3 0-1-16,-4-25 1 16,1 6-4-16,6-18 0 15,1 2 1-15,10-12 0 16,-3 9-3-16,10-12 0 16,-4 16 2-16,8 2 0 15,-4 7-2-15,14 16 2 16,-6 3 1-16,17 15 2 15,6 7-1-15,-6 3 2 16,-3 2 2-16,-12 1 2 16,-6 4 5-16,-11 2 3 15,-10 3-6-15,-11 7-3 16,-14 9-3-16,-8-13 0 16,8-6-2-16,-18 7-1 0,8-7 1 15,-22 4 1-15,7-7-1 16,-11-7-1-16,12-2-2 15,-1-7 1-15,10 1-30 16,8-4-14-16,7-3-35 16,14-15-14-16,3 2-52 15</inkml:trace>
  <inkml:trace contextRef="#ctx0" brushRef="#br0" timeOffset="28734.223">28078 8260 196 0,'0'-19'74'0,"0"19"-58"0,0-25 18 0,0 22 4 16,0-10-5-16,0 4 3 0,0-7 0 16,0-3 2-16,-4 7-21 15,1-4-1-15,-5 7-1 16,-2 15-8-16,-1 7-2 15,1-4-1-15,-8 16 0 0,4-3-2 16,-4 13 1-16,4-10-2 16,4 34-1-16,3-12 7 15,10 16 3-15,1-13-3 16,13 0 1-16,-3-9-1 16,15-3 3-16,-8-10 1 15,7 0 3-15,-3-9 2 16,3-7-1-16,-3-2 1 15,-1-16 0-15,5-19-6 0,-12-7-2 16,-10 1-2-16,-7 12 1 16,0 3-4-16,-17 1-2 15,2 2-5-15,-20 13 0 16,7 6 6-16,-18 16 4 16,7-3-32-16,-3 3-12 15,7-3-36-15,6-10-14 16,5 7-79-1</inkml:trace>
  <inkml:trace contextRef="#ctx0" brushRef="#br0" timeOffset="30204.361">23269 3851 184 0,'-10'-53'68'0,"6"47"-52"0,1 3 19 0,3 3 5 0,-4 12-7 15,4 13-2-15,0 7-6 16,0 21-4-16,0 25-11 16,0 20 5-16,0 14 2 0,4 42-5 15,-1 12 1 1,-3 54-8-16,4 40-1 0,-1 22-2 16,-3 38 1-16,0 34 0 15,-3-46 1-15,-1-86-2 16,-6 148-2-16,2-113 1 15,5 142 1-15,3-127 5 16,11 83 6-16,-1-105-7 16,11 70-1-16,-3-100-3 15,7 62 1-15,-8-81-4 16,8 34 0-16,-7-66 1 16,3 22 2-16,-7-46-1 0,0-1 2 15,-3-34-2-15,3-10-1 16,0-22 1-16,7-15-1 15,-3-16 2-15,13-9 1 16,-2-10 1-16,20-9 0 16,-10-4-2-16,38-11 1 15,-13-1-2-15,52-10 2 16,-20 1 0-16,76-13 3 16,82-12-3-16,50-16-2 15,10-10 2-15,10-8 0 16,-6 5-1-16,13 4-2 15,12 12 1-15,2 3 1 0,-10 0-3 16,15 10 0-16,-1 3 1 16,-21-1 2-1,0-8-1-15,-7 2-1 0,-28-2 1 16,0-7 1 0,-43 6-1-16,-6 7-1 0,-26 6-2 15,-31 3 1-15,-3 3-1 16,-22 6-2-16,-24 7 5 15,-25-3 1-15,-15 6 0 16,-13-4 1-16,-18 1-2 16,-18-3 2-16,-20-7 2 15,-15-3 2-15,-4 7-6 0,-20-13-2 16,-4 6 2-16,0-6 1 16,-1-4-3-16,1-14-1 15,4-26 1-15,-1-16 0 16,4 22 1-16,0-109 0 15,-4-23 2-15,4-49 1 16,0-54-4-16,0-41 1 16,4-28 0-16,3-28 0 15,7-15 0-15,10-14 0 16,8-15-3-16,17 13 2 16,18 9-1-16,4 47 0 15,-8 56 2-15,-13 35 2 16,-12 28-1-16,-13 44-1 15,-7 70 1-15,-22-58 1 16,-17 35-1-16,-11 22-1 0,11 44 1 16,-39-50-1-16,-7 15 0 15,-21 7 0-15,-29 16 0 16,-14-4 0-16,-45 3 0 16,-15 13 2-16,-45 19-1 15,-43 12-1-15,-31 19 1 16,-29 16-1-16,-35 28 0 15,-21 25 2-15,-21 19-3 16,-18 12 0-16,3 4 1 16,8 3 0-16,3-4 0 15,35 1 0-15,32-1-11 0,15 7-5 16,59-19-30-16,28-9-10 16,54-26-105-1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36:10.49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22560 6513 224 0,'-32'4'85'0,"32"-4"-66"0,-17 6 19 15,13-3 3-15,-3 0-8 16,4 0 0-16,-1 0-9 15,4-3-5-15,4 4-11 0,-4-4 4 0,17 0 1 16,-3 0 2-16,29 0 1 16,-8 0-6-1,25-7-4-15,-7 4-1 0,25-3 1 16,-15 0-5-16,15 2-1 16,-15 1 2-16,1 3 1 15,-15 0-1-15,-3 3-2 16,-11 1-4-16,-7 2-2 15,-3-3-37-15,-11 6-16 16,0 1-63 0,-10 2-57-16,-1-2 61 15</inkml:trace>
  <inkml:trace contextRef="#ctx0" brushRef="#br0" timeOffset="255.508">22437 7241 236 0,'0'9'88'0,"0"-9"-69"0,14 0 17 0,-14 0 5 0,10 0-4 16,1 0 2-16,21-9-6 16,-8 6 0-16,29-13-19 15,-10 7-1-15,20 6-2 0,-17-4-6 16,28 7-3-16,-14 0-1 15,18 10-1-15,-15-10 0 0,8 9 2 16,-15-9-3-16,8 6 0 16,-15-3-39-16,8-6-15 15</inkml:trace>
  <inkml:trace contextRef="#ctx0" brushRef="#br0" timeOffset="706.746">23887 6234 240 0,'-11'-18'90'0,"11"18"-70"0,-4-10 13 16,1 10-1-16,3 0-6 15,0 0-1-15,7 10 0 16,0-7 1-16,11 22-14 15,-4-6 0-15,25 15-1 0,-11-6 0 16,21 35 1-16,-10-10-6 0,10 23-2 16,-6-17-4-16,3 13-1 15,-8-12 3-15,5 12 1 16,-8-16-1-16,4 10-2 16,-11-16-8-16,0-12-5 15,-3 0-42-15,-4-23-16 16,-3-2-70-1</inkml:trace>
  <inkml:trace contextRef="#ctx0" brushRef="#br0" timeOffset="1036.277">24571 6191 272 0,'0'6'104'16,"0"-6"-81"-16,-4 44 7 0,4-35-3 0,-3 16-9 15,-1-3 0-15,-6 44-4 16,-1-13 1-16,-3 51-8 16,0-23 0-16,-4 73 0 0,4-35-3 15,-3 69-1-15,3-40-3 16,-1 40-3-16,5-47 4 15,-1 19 3-15,4-38-1 16,0 3-2-16,4-27-3 16,-1-14-1-16,1-18-25 15,3-25-9-15,0-4-32 0,3-18-13 16,-3-6-32 0</inkml:trace>
  <inkml:trace contextRef="#ctx0" brushRef="#br0" timeOffset="1770.313">24811 4946 260 0,'-4'-3'96'0,"4"3"-75"0,-7 6 3 0,7-6-4 15,-3 9-9-15,-1-2 1 16,-6 8-3-16,3 1 0 16,-4 12-5-16,0-9-1 0,1 19 3 15,-1-10-3-15,4 3 0 16,0-6-1-16,4-3 1 15,-1 3-4-15,4-6 0 16,0-3 1-16,7-1 2 16,-3-2-3-16,6-4 0 15,1-2 1-15,6-4 2 16,1-3-3-16,14 6 0 16,-7-3 1-16,20 7 2 15,-6-4-1-15,11 10-1 16,-8-4 1-16,4 10-1 15,-7-3 4-15,-4 9 2 16,-7-6 11-16,-3 9 4 0,0-2-3 16,-11-1 2-16,0 0-2 15,-7 3 0-15,-4-9 0 16,-6-3-2-16,3-3-6 16,-11-4-4-16,1-5-3 15,-22-1-3-15,11-3 1 16,-22-3 1-16,8 0-3 15,-11-3-2-15,7-3-18 16,-3 6-7-16,7-4-18 16,3-2-7-16,7 3-37 0,8-13-15 15,3 4-11 1</inkml:trace>
  <inkml:trace contextRef="#ctx0" brushRef="#br0" timeOffset="2028.367">24793 4914 212 0,'-3'3'82'0,"3"-3"-64"0,17 0 22 0,-17 0 4 16,14 0-11-16,-3 0-4 0,21 0-11 15,-8 0-1-15,22 0-10 16,-7 0-2-16,7 7 1 0,-7-4-3 16,3 6-2-16,-7-6-29 15,8 1-11-15,-4-1-96 16</inkml:trace>
  <inkml:trace contextRef="#ctx0" brushRef="#br0" timeOffset="2511.1">25650 5344 228 0,'-10'-3'85'0,"10"3"-66"0,-11 3 14 0,11-3 2 15,-7 3-12-15,4 0-3 16,-1 0-11-16,1 0-4 16,3-3-3-16,0 0-2 0,0 0 1 15,0 0 1-15,0 4 1 16,0-4 5-16,3 0 3 15,1 0-4-15,-1-7 1 16,1 1-1-16,3-3 1 0,-4-1 0 16,1 1 0-16,-1-1 0 15,-3 4 2-15,0 6-5 16,-3 6-1-16,-1-2-2 16,-3 8-2-16,4-2 1 15,-1-1-1-15,1 0 0 16,-1 1 0-16,1-4 0 15,-1 0 0-15,4 1-22 16,0-1-8-16,0 0-62 16,0-6-28-16,0 0 8 15</inkml:trace>
  <inkml:trace contextRef="#ctx0" brushRef="#br0" timeOffset="3122.886">25774 4773 236 0,'-4'-19'88'0,"4"19"-69"0,0-25 13 0,0 19 0 16,0 0-2-16,0 0 2 15,7-4-9-15,4 1-3 16,3 2-12-16,4 7 1 0,7 4 2 15,3 5 5-15,7 4 2 0,4 2-1 16,0 7 0-16,-1 0-3 16,-6 0 1-16,-4 0-4 15,-6 0-1-15,-8 0 0 16,-4-3 1-16,-10 3-8 16,-7-4-3-1,-3 11-1-15,-8-10 2 0,-3 2 0 16,0 1 2-16,3-6-4 15,7 0 0-15,1-4-1 16,3 1-2-16,0-4 3 16,7 1 0-16,0-4-2 0,14 0 2 15,-4 0 1-15,12 1 0 16,-5-1 0 0,11 10 0-16,-3-7 0 0,7 19 0 15,-7-9 0-15,6 16 0 16,-2-10 0-16,2 3 2 15,-6 0-1-15,-4-3-1 0,-3-3 3 16,-8 0 2 0,1-3 0-16,-11 0 0 15,0-4 5-15,-11 4 4 16,-6 3-7-16,-4-6-4 16,3-4-2-16,-17 1-1 15,3-4 0-15,-10 1 0 16,6-1-5-16,-2-3 1 15,6-2-27-15,11 2-11 16,3-3-21-16,18-6-8 16,0 3-88-1</inkml:trace>
  <inkml:trace contextRef="#ctx0" brushRef="#br0" timeOffset="3664.212">26790 6118 236 0,'-11'-3'90'0,"11"3"-70"0,4 0 10 16,-4 0 2-16,7-3 0 16,0 0 5-16,21-6-9 15,-3 2-4-15,24-2-14 16,22 6-4-16,3-4 0 0,11 4-3 15,10-3-2-15,-3 6 0 16,-29 6-1-16,-10-3 0 16,0 4 2-16,-11-4-32 15,-6 9-12-15,-8-5-45 16,-7 5-20-16,-3-2-1 16</inkml:trace>
  <inkml:trace contextRef="#ctx0" brushRef="#br0" timeOffset="3886.751">26928 6554 180 0,'-64'63'68'0,"64"-63"-52"0,-25 53 17 0,22-43 4 16,-1 2-6-16,1 7-1 16,17-10-1-16,-4 7-1 15,36-16-15-15,-7 0 8 0,32-9 2 16,38-7-11-16,0-3-7 15,-6 10-3-15,-12-1-2 0,-9 4 0 16,-5 0 2-16,-6 3-32 16,-8-4-12-1,1-2-96 1</inkml:trace>
  <inkml:trace contextRef="#ctx0" brushRef="#br0" timeOffset="4323.789">28758 5667 292 0,'8'-22'110'0,"2"22"-86"0,11 16 0 0,-10-1-6 16,6 17-2-16,5 2 2 15,2 7-3-15,5 9-1 16,2 10-8-16,1 15-4 0,7 3 1 0,0 4-2 16,-1-10 2-16,8 3-2 15,0 0-1-15,0 1 1 16,0-4-1-16,-7-10 0 16,-4-11 0-16,-7-11-38 15,-3-8-14-15,-4-17-89 16</inkml:trace>
  <inkml:trace contextRef="#ctx0" brushRef="#br0" timeOffset="4667.755">29796 5545 228 0,'-32'9'85'0,"18"0"-66"0,-7 16 10 0,10-12 2 16,-3 9-6-16,-4 12 3 15,-3 14-7-15,-4 5-3 16,-6 10-10-16,-5 27-3 0,-9 17 1 16,-8 12 1-1,-4 35 1-15,1 3-4 0,3 18-1 16,7 1-1-16,4-4 1 15,6 7-2-15,8-47-1 16,7-32-2-16,-7 19 1 16,7-22-1-16,-8 19 0 15,8-25-3-15,-4-3-1 16,1-13-28-16,6-12-13 0,4-13-83 16</inkml:trace>
  <inkml:trace contextRef="#ctx0" brushRef="#br0" timeOffset="5076.697">30307 4297 260 0,'4'-16'99'0,"-1"22"-77"0,1 13 9 0,-4-3 1 16,-7 12-20-16,-4 6-4 16,-7 17-3-16,-6 24 1 0,-4 10-3 15,3 2-2-15,0 1 2 0,0 6-2 16,8 7-1 0,-1-14-10-16,8-5-4 0,6-19-114 31,11-13-54-31,7-22 92 0</inkml:trace>
  <inkml:trace contextRef="#ctx0" brushRef="#br0" timeOffset="5526.204">30921 4300 256 0,'25'-38'96'0,"-22"29"-75"0,-3 9 8 0,-3 0-1 16,-4 9-13-16,-7 7-3 15,-8 3-3-15,-9 3-1 16,-12 3-4-16,-3 0-1 0,1 9 3 16,2-2-3-16,1 5 0 15,7-5-1-15,6-4-2 16,8 6 1-16,11-2-1 16,6-4 0-16,11-6 0 15,7 3 0-15,11-3 0 16,14 0 0-16,7 3 0 15,3 6 0-15,0 4 2 16,1 6-1-16,-4-4 2 16,-8 4 0-16,-2 6 3 15,-8-6 8-15,-7 6 3 16,-7-7 0-16,-7-2 2 16,-7-10-1-16,-7 4-2 0,-10-7-8 15,-15-6-3-15,-10-1-3 16,-11-5 1-16,0-4-2 15,0-9-1-15,7 0-4 16,4-9-2-16,6-7-28 16,5-3-10-16,6-2-20 15,11-1-7-15,10 0-59 16</inkml:trace>
  <inkml:trace contextRef="#ctx0" brushRef="#br0" timeOffset="5809.7">30992 4294 260 0,'-4'-13'96'0,"4"13"-75"0,0-3 3 0,0 3-2 15,0-6-5-15,7 2 1 16,4-11-3-16,3 2 1 15,7-6-9-15,7-3 0 0,14 1 3 16,11 5-6-16,4 0-2 16,-4 13-1-16,0-3-1 15,-4 6 0-15,-7 6 0 0,-3-3-7 16,-7-3-3-16,-7 6-34 16,-4-6-14-16,-7-6-67 15</inkml:trace>
  <inkml:trace contextRef="#ctx0" brushRef="#br0" timeOffset="7461.391">28536 4052 192 0,'18'-44'74'0,"-8"19"-58"0,12-3 16 0,-15 12 2 16,3-9-13-16,4-3-4 15,0 9-8-15,-3 3-4 16,-4 16-2-16,-3 7 15 0,-8 30 8 15,-3 20-11-15,-7 37-3 16,-4 16-4-16,1 43 2 16,-5 10-5-16,5 29-3 15,-1 8-1-15,1 26 1 16,2-3 1-16,1 18 1 0,0-3 0 16,0 13 0-16,0-22-2 15,3 9 1-15,1-28 0 16,3-12 3-16,3-1-3 15,4-21-2 1,4-25 0-16,3-4 1 0,3-3-1 16,1-9 2-16,-4-19-4 15,-3-6-2-15,-4-4 4 16,-4-2 1-16,-3-10 0 16,3-16-2-16,1-12 1 15,-1-13 1-15,4-9-3 16,0-9 0-16,0-7 1 15,0-9 2-15,4-3-1 16,-1-4 2-16,5-6 2 0,2 4 2 16,8-4-3-16,3-3-3 15,4-3 0-15,3 0-1 16,4 0-3 0,10-3 0-16,21-3 6 15,22-4 3-15,10-12 3 16,15-15 2-16,41-23-1 0,5-9 1 15,34-3-2-15,4 3 0 16,25-9-5-16,-7-10-1 16,13 0-3-16,-13 13-1 15,-11 12-8-15,-3 10-4 16,-22 6-4-16,-14 9 0 16,-6 7-2-16,-15 6-1 0,-21 3 5 15,-22 3 4-15,-20 6 6 16,-15 4 3-16,-13 3 2 15,-15 3 0-15,-10-4 2 16,-4 7 1-16,-7-3-1 16,-3-3 1-16,-1 3-2 15,4-7-1-15,0-5-2 16,1-10 1-16,2-7-1 16,1-8 0-16,0 2 0 15,-4-3 0-15,0-6 2 16,0 6 2-16,0-9-3 15,0-16-2-15,4-21 4 0,3-7 1 16,4-4 0 0,-1-27 1-16,1-16-2 15,0-13 2-15,-1-31-4 16,-2-16 0-16,2-27 1 0,1-17 2 16,3 0-1-16,-3-2 2 15,0 5-4-15,-8 10 0 16,-10 3 3-16,-7 32 3 15,-10-13-2-15,-8 19 0 16,-3 34-1-16,-4 16-2 16,0 18 7-16,1 20 3 15,-1 21 1-15,-3 10 1 16,-7 22-9-16,-4 6-1 16,-4 3-2-16,-2 13 2 0,-5 0-1 15,1 9-1-15,-1 10 1 16,-3-1 1-16,-14 1-1 15,-21 9-1 1,-7 0 3-16,-11 6 0 0,-31-3-4 16,-22 13 1-16,-28 6 2 15,-21 31 1-15,-43 19-1 16,-3 16-2-16,-17 25-2 16,13 19 1-16,18-13 1 15,46-19 2-15,32-15-28 16,24-22-11-16,36-13-121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36:20.76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22599 6404 208 0,'-25'6'79'0,"25"-6"-61"0,-17 9 23 0,13-5 7 0,-3 2-10 15,0 3-2-15,0-6-9 16,3 7-3-16,4-1-13 15,0-3 4-15,11 4 3 0,-4-7-4 16,21 3 2-16,-3-3-5 16,24-3-1-16,-6 0-2 15,17-3 2-15,-11-3-3 16,32 6-2-16,-14-3-2 16,11 3-3-16,-18 0 1 0,3 0 1 15,-13 0 1-15,-1 3 3 16,-7-3-3-1,-6 6-2-15,-8-3-5 16,-7 1 0-16,-3-1-29 0,-4 6-13 16,-4-3-25-16,-10 10-10 15,0-3-56 1</inkml:trace>
  <inkml:trace contextRef="#ctx0" brushRef="#br0" timeOffset="301.563">22511 7172 264 0,'-14'16'99'0,"14"-16"-77"0,3-4 7 16,-3 4-1-16,7 0 0 16,-3 0 6-16,13-6 1 15,-2 3 3-15,20 0-21 16,-7 0 2-16,21 0-1 0,-6 0-4 15,20-1 0-15,-10 1-8 16,39 0-2-16,-22 0-2 16,29-3 1-16,-21-1-2 15,38-5-1 1,-24 2 1-16,17-2 1 0,-20-4-30 16,23 1-13-16,-23 2-48 0,9 0-20 15,-16 4-34 1</inkml:trace>
  <inkml:trace contextRef="#ctx0" brushRef="#br0" timeOffset="1172.528">25770 6783 208 0,'0'-16'79'0,"0"16"-61"0,-3-22 4 16,3 19-2-16,-4-9-1 16,4 2 1-16,-3-2 0 15,-1-4 0-15,1-6-11 16,-1 3 3-16,-3-9 2 0,0 6-3 16,-7-6 1-16,3 3-1 15,-6-3 3-15,-1 3-1 0,-7 0 0 16,4 3 1-16,-10-7 2 15,2 11-7-15,-6-1-1 16,7 3-2 0,-7 10 1-16,6 0-4 15,-9 15 0-15,2 0-1 0,-13 29-2 16,7-7 1-16,-18 41-1 16,10-18 0-16,1 37 0 0,10-19-3 15,4 41 2 1,10-26 1-16,14 20 0 15,4-22 0-15,25 34 0 0,-4-28 0 16,25 0 0-16,-11-22 0 16,18-3 0-1,-11-16 0-15,29-13 2 0,-18-8-3 16,17-17 0-16,-10-2 3 16,4-29 3-16,-12 3-4 15,5-28-1-15,-11 10 0 16,3-26 0-16,-7 10 0 15,0-32 0-15,-6 13 0 16,-12-15 2-16,-3 15-1 16,-7-13 2-16,-3 16-2 15,-4 4 2-15,0 12 0 16,-4 12 3-16,1 3-1 16,-4 26 2-16,3 0-4 15,-3 24 0-15,0-5-3 0,4 27-1 16,-1-5 1-1,4 37 0-15,0-13 2 0,4 22 1 16,-1-15-1 0,8 34-2-16,-4-24-2 0,7 14 1 15,-3-21-6 1,3 6 0-16,-4-18-19 0,4-1-8 16,-3-12-15-16,3-13-7 15,-3-6-87 1</inkml:trace>
  <inkml:trace contextRef="#ctx0" brushRef="#br0" timeOffset="1844.929">25919 4830 224 0,'0'-10'85'0,"0"10"-66"0,-4-6 12 0,4 6 1 15,-3 0-6-15,-1 0 2 16,0 0-7-16,1 0-1 16,-4 0-11-1,-4 6-1-15,4 1-1 0,0-1-1 0,-3 10 1 16,-1-4-2-16,-7 16 2 16,-10 26-2-16,3-4 0 15,8-9-1-15,-11 31 2 16,6-19 1-16,1 25 1 15,4-21-2-15,6 40 1 16,4-22-4-16,14 4 0 16,-3-17 1-16,13-2 2 15,-3-7-1-15,18-12 2 0,-7-10 0 16,24-9 3-16,-10-3 1 16,14-13 3-16,-7-3-7 15,0-21-2-15,-8 5-3 16,-2-25-2-16,-8 7 3 15,-7-6 0-15,-3 2-1 16,-11-3 1-16,-4 7-2 16,-13 0-1-16,-1 6 1 15,-14 3 1-15,4 3-1 16,-14 16-1-16,7 0-2 16,-7 21 1-16,6-2-1 15,1 25 0-15,3-10 0 16,8 10 0-16,-1-7-16 15,11 1-8-15,0-10-35 0,18-6-13 16,-4-4-81 0</inkml:trace>
  <inkml:trace contextRef="#ctx0" brushRef="#br0" timeOffset="2269.422">26437 5438 264 0,'-10'0'99'0,"10"0"-77"0,-4 0 9 0,4 0-2 0,0 0-11 15,0 0 0-15,0 0-7 16,0 0 1-16,4 0-7 16,-1-3 4-16,1-3 3 0,-1 6 3 15,1-10 3-15,-1 10-1 16,-3-3 1-16,0-3-7 16,-3 6-4-16,-1 0-4 15,1 6 0-15,-1-3-2 16,-3 3-1-16,4-2 1 15,-5 2-1-15,5-3 0 16,-1 6 2-16,1-2-1 0,-1-1-1 16,1 0-6-16,-1 0-1 15,4 1-48-15,4-7-20 16,-1 0-79 0</inkml:trace>
  <inkml:trace contextRef="#ctx0" brushRef="#br0" timeOffset="2885.277">26511 4773 300 0,'-14'0'112'0,"14"0"-87"0,0 0 4 0,0 0-2 0,4 0-5 15,-1 0 4-15,11 0-3 16,-3-3-2-16,14 3-11 16,-8 0 2-16,15 3 2 0,10 13-1 15,-3-4 0-15,-7 1 1 16,17 6 2-16,-10-3-3 16,0 2 2-16,-7-2-6 15,-8 0-1-15,-6 12-2 16,-18-3-1-16,0-6-3 15,-18 9 1-15,4-6 0 16,-7 9 1-16,3-6-5 16,1 7 1-16,3-7-2 15,0 0 0-15,3 0 0 16,7-3-2-16,1-3 0 0,10 3 3 16,-4-7 0-1,19 4 3-15,-5-6-3 0,12 12 0 16,-5-6 1-16,11 6 2 15,-6-3-3-15,2 3 0 16,-6 0 3-16,0 3 1 16,-4-6-4-16,-7 3 1 15,0-3 0-15,-7 0 2 16,0-3 1-16,-14 0 3 16,0-4-3-16,-21 1-2 15,3 0 0-15,-17-1 1 0,7-2-3 16,-11-1-2-16,11-2 2 15,-4 6 0-15,7-7-21 16,11 3-10-16,3-2-22 16,15-4-8-16,-1-3-16 15,25-3-4-15,-3 0-52 16</inkml:trace>
  <inkml:trace contextRef="#ctx0" brushRef="#br0" timeOffset="3277.827">27467 6307 228 0,'-21'9'88'0,"21"-9"-69"0,28 0 24 0,-24 0 5 0,21-9-3 16,-8 2 0-16,26-12-16 15,-8 4-5-15,42-10-14 16,-13 3-6-16,17 3-3 0,18 0-1 16,-11 10 2-16,-7 2-21 15,-24 11-7-15,-12-4-33 16,-2 12-13-16,-8-2-59 16</inkml:trace>
  <inkml:trace contextRef="#ctx0" brushRef="#br0" timeOffset="3496.464">27623 6739 204 0,'-15'47'77'0,"15"-47"-60"0,11 13 15 0,-11-10 4 16,11-3-7-16,-1 0 0 15,15 0-12-15,-4 0-3 16,39-6-8-16,21-7-2 0,0 1 2 15,0 2-3-15,11-2-2 16,3-1-5-16,-3-3-2 16,-4 4-46-16,-3-7-20 15,7 0-40 1</inkml:trace>
  <inkml:trace contextRef="#ctx0" brushRef="#br0" timeOffset="4292.616">30145 6285 204 0,'10'-22'77'0,"-6"6"-60"0,0-6 17 0,-4 13 6 15,-4-7-8-15,-3 3 1 16,0-5-9-16,-4-1-5 15,1 0-11-15,-4 3 4 0,-4 1 3 16,-3 5-1-16,-4 4 0 16,-3 6-6-16,-7 12 0 0,-4 14-5 15,-4 11 0 1,1 4-1-16,0 6-2 16,3 3 1-16,4 10 1 15,3 12-1-15,7 9 2 16,4-5-4-16,11 2-2 15,6-12-1-15,8 0 3 16,13-16 0-16,18-3 1 0,15-16-3 16,6-12 2-16,4-10 3 15,0-12 3-15,0-6-2 16,4-7-2-16,-4-6 0 16,-4-6-1-16,-3-13 2 15,-4-12 1-15,-10-7-4 0,-7 4 1 16,-7 3 2-1,-8 2 1-15,-10 4-1 16,-7 4-2-16,-10 5 1 16,-4 10 1-16,-4 6 5 0,-3 9 6 15,0 10-5 1,-4 9 0-16,4 7-6 16,0 6-2-16,10 9 2 15,4 19 1-15,7 13-1 16,7 5-2-16,7 1 3 0,11-6 2 15,0 6-2-15,3-7 0 16,0 1-3-16,0-13-1 16,0-3 1-16,1-16 2 15,-5-9-12-15,1-13-3 16,-4-12-34-16,0-7-12 16,-3-2-55-16,3-7-22 15,4 0 27 1</inkml:trace>
  <inkml:trace contextRef="#ctx0" brushRef="#br0" timeOffset="4686.755">30709 4472 268 0,'-3'-9'101'0,"-1"12"-78"0,-3 6 11 0,4 1-1 15,-4 9-14-15,-4 15-3 16,0 19-9-16,1 13-3 16,-1 6-2-16,1 0 1 0,-1 16 0 15,4 13-1-15,4-10 1 16,3-4-4-16,3-2 0 16,8-3-1-16,3-7 0 15,3 3-33-15,5-15-17 16,6-16-79-1</inkml:trace>
  <inkml:trace contextRef="#ctx0" brushRef="#br0" timeOffset="4818.291">31313 4482 288 0,'35'-41'107'0,"-18"25"-83"0,5-3 6 16,-19 19-1-16</inkml:trace>
  <inkml:trace contextRef="#ctx0" brushRef="#br0" timeOffset="5328.065">31380 4406 509 0,'-29'10'16'0,"-9"9"-8"0,-8-1-3 0,-4 8 0 16,4-1-2-16,1 9 0 16,2 1-1-16,4 2 1 15,8 1-4-15,10-10 0 16,3-3 1-16,11 3 2 15,3 4-3-15,11-10 0 16,7 3 1-16,8-3 0 16,6-3-3-16,11-1 2 15,10 4 1-15,4-3 0 16,0 12 0-16,-4 1 2 16,-6 5-1-16,-8 7 2 15,-7 0 2-15,-10 0 4 16,-8-6 5-16,-6 3 3 15,-8-7 0-15,-10-3-1 16,-10-6-6-16,-12-6-4 16,-3-6-3-16,1-4 0 0,-1-3-2 15,7-6-1-15,4-6 1 16,3-9-1-16,8-7-5 16,6-10-1-16,11-5 3 15,11-7 1-15,17 0 2 16,14-3 0-16,11-10 0 15,3-2 0-15,4-20 0 16,7-2 0-16,4 2 0 16,-7 7 2-16,-15-3 1 15,-14 0 1-15,-17 6-5 16,-18 3 1-16,-14 10 0 16,-7 15 0-16,-8 13 0 0,-2 9 0 15,-8 16-14-15,-14 6-3 16,-4 12-40-16,-6-2-17 15,3 3-79 1</inkml:trace>
  <inkml:trace contextRef="#ctx0" brushRef="#br0" timeOffset="6426.764">29531 3983 208 0,'18'-41'79'0,"-11"29"-61"0,3-10 10 16,-6 16 0-16,-1-1-8 16,4 14 1-16,-3 5-6 0,-1 13 1 15,-3 13-9-15,-3 25 7 0,-4 21 5 16,-4 20-6-1,-3 31-2-15,-7 15-4 0,-11 38-2 16,-3 10-6-16,-4 34 1 16,-3-10 2-16,0 23 3 15,-1-13-2-15,4 3 0 16,8-19-1-16,-1-9-2 16,7-12 1-16,4-26 1 15,7-18-3-15,7-7 0 16,3-6 1-16,4-16 2 15,4-18-3-15,3-7 0 16,0-3 1-16,0-6 2 16,0-10-1-16,0-6-1 0,0-19 1 15,4-12 1-15,3-13 3 16,7-15 2-16,11-13 3 16,10-9 1-1,8-7-3-15,6-3 0 0,7-3 4 16,22-3 4-16,21 0 5 15,10-6 2-15,33-1-4 16,9-5-1-16,72-7-6 16,-5-3-2-16,22 3-6 15,-10 3-3-15,13 3 0 16,-28 10 1-16,-24 9-3 16,-25 10-2-16,-36 3-1 15,-34 3 3-15,-29-1 0 0,-39 1 3 16,-24-3 1-1,-18-3-1-15,-15-4 1 16,-9 0-4-16,-1 1-2 16,4-7 2-16,3 0 0 15,11-3 1-15,7-15 0 16,14-20-3-16,18-30 2 16,28-20 1-16,21-15 0 15,3-41 0-15,1-13 0 16,7-40-3-16,-1-29 2 15,-10-9 1-15,-17-31 2 16,-22 12-1-16,-17 0-1 16,-18 16-2-16,-11 6 1 15,-3 47-4-15,-7 23 1 0,-7 18 2 16,-8 37 1-16,1 29 1 16,-7 25 0-16,-8 18 0 15,-10 14 0-15,-7 8-3 16,0 7 2-16,4 3 1 15,3-3 0-15,-4 6 0 16,-13-12 0-16,-33 3-5 16,-17 0 1-16,-42 9-5 15,-25 6-1-15,-39 16-2 16,7 16 2-16,-17 9-5 16,35 10-1-16,21 3-18 15,25 9-7-15,42-12-116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36:35.01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16111 5454 216 0,'-10'-7'82'0,"3"4"-64"0,-4 3 11 0,4 0 2 15,0 0-8-15,0 0-1 16,0 3-8-16,3-3-1 16,4-3-8-16,7-3-3 0,8-13 1 15,9-3 2-15,8-15 4 16,10-10 0-16,15-4 2 16,6 8-4-16,8 2-2 15,-8 19 2-15,-3 6 2 16,-7 10 5-16,-3 12 1 0,-8 13 0 15,-3 19 4-15,-4 2-7 16,-7 4 1-16,-10 6-4 16,-11 16 0-16,-7 25-5 15,-7 3-3-15,-7 3 0 16,-7 19 1-16,-11 10-1 16,-3-7-1-16,-8 0 1 15,1 10 1-15,7-7-1 16,6-15-1-16,8-20-2 15,11-14-1-15,10-20-1 16,10-6 0-16,11-16 0 0,11-12 3 16,7 0 6-16,7-10 5 15,14-9-1-15,14 0 2 16,11 0-4 0,-4-3-2-16,-4-3-2 0,4 6-3 15,1 0 1-15,-8-3 1 16,-11-4-1-16,-6 4 2 15,-12-3-2-15,-9 3 2 16,-8-3-11-16,-7 6-2 16,-3-7-50-16,-4 1-21 15</inkml:trace>
  <inkml:trace contextRef="#ctx0" brushRef="#br0" timeOffset="678.312">17963 6698 280 0,'0'-6'107'0,"-3"0"-83"0,-4-7 13 0,0 7-1 15,0-6-10-15,0-10-3 16,-4-7-2-16,1-8-1 15,2 2-11-15,1-9-5 0,7-18-1 0,4-20 0 16,7 1 3-16,3-1-3 16,7 4 0-16,0-1 1 15,4 4 2-15,-4 19-1 16,0 15 0-16,-3 22 1 16,-1 19 1-16,4 22-1 15,-3 12 1-15,0 26-2 16,-1 22 2-16,1-4-2 15,0 0 0-15,-1 1-3 16,4 5-2-16,1 7 3 16,-1-9 0-16,0-10-4 15,-3-9 1-15,-1-13 0 16,1-9 0-16,0-13-33 0,-4-12-13 16,0-13-32-16,-4-13-14 15,1 4-49 1</inkml:trace>
  <inkml:trace contextRef="#ctx0" brushRef="#br0" timeOffset="1065.882">18683 6297 244 0,'-10'10'90'0,"10"-10"-70"0,-4 0 10 16,4 0 2-16,0 0-16 15,0 0-3-15,0-4-2 16,0 1 3-16,4-9-8 15,-1 2 8-15,1-5 3 0,-1 2-3 16,-3 1 0-16,0 2-4 0,0 13 1 16,0 0-6-16,0 10-3 15,0-1-4-15,0 4 1 16,0-3 3-16,4-4 3 16,-1 1-2-16,4-10-2 15,0 6-25-15,0-3-11 16,0-3-114-1</inkml:trace>
  <inkml:trace contextRef="#ctx0" brushRef="#br0" timeOffset="1712.842">19166 6626 240 0,'-10'-9'90'0,"10"9"-70"0,-7-31 13 0,3 31 1 15,1-19-9-15,3 9-2 16,0-15-5-16,0 3 1 16,-4-18-10-16,4 2-1 0,0-37 2 15,0 15-4-15,4-28 2 16,-1 22-3-16,11-24 2 16,-3 17-4-16,7 8-2 15,-4 11 2-15,7 26 0 16,-3 0 1-16,3 37 2 15,-4-2-3-15,4 21-2 16,-3-3 2-16,0 31 0 16,-4-9-1-16,4 19-2 0,-4-13 1 15,0 10-1-15,-4-13 0 16,4 13 0-16,-3-10 0 16,3 19 0-16,-3-12-22 15,3 3-8-15,-4-16-3 16,1-3 2-16,-4-10-13 15,4-15-7-15,-4-3-65 16</inkml:trace>
  <inkml:trace contextRef="#ctx0" brushRef="#br0" timeOffset="2136.064">19780 6307 264 0,'-3'-7'99'0,"3"7"-77"0,0-6 0 0,0 6-3 16,0 0-11-16,0 0 0 15,0 3-4-15,0 0-1 0,0 0-1 16,0 1 5-16,3-4 5 0,-3 0 3 16,4-4 0-16,-4 1-3 15,3-6-2-15,-3 3-6 16,4-1-3-16,-4 1 2 16,0 6 0-16,0 0-1 15,0 9 1-15,0-2-2 16,0 2-1-16,0 1 1 15,0-1-1-15,0-3 0 16,0-3 0-16,0 7-3 16,3-10 0-16,1 6-69 15,-1-12-31-15,1 6-23 16</inkml:trace>
  <inkml:trace contextRef="#ctx0" brushRef="#br0" timeOffset="2629.795">20115 6394 284 0,'-7'-9'107'16,"7"9"-83"-16,-7-10 8 0,4 10-2 0,-1-6-7 15,1 0 0-15,-1-7-6 16,1-2 0-16,3-13-10 15,0 2 0-15,7-27 3 0,-4 6-4 16,15-19 2-16,-4 7-3 16,21-29 2-16,-10 16-4 0,14 0-2 15,-7 18 0 1,3 17 1-16,-7 2-1 16,4 42 2-16,-4-4 0 0,0 31 1 15,-3-6-2 1,3 26 1-16,-7-7-2 15,4 31-1-15,-7-15 1 0,-1 9 1 16,-3-9-3-16,0 6-2 16,-3-13-49-16,0 7-20 15,-1-7-87 1</inkml:trace>
  <inkml:trace contextRef="#ctx0" brushRef="#br0" timeOffset="6815.269">16665 11129 176 0,'-7'-3'66'0,"7"3"-52"0,-3 3 12 0,3-3 4 16,-4 3-3-16,4-3 2 15,-3 0-12-15,-1 0-5 16,1 0-7-16,-1 0 1 0,4-6 0 16,0-4 4-16,4-8 1 15,-1 5-1-15,8-15-1 16,-1 6 1-16,11-10 4 15,-3 7-4-15,14-3 0 16,-4 3-2-16,14 6 2 16,-6 4-3-16,6 5-2 15,-7 1 2-15,4 12 2 16,-7-3 2-16,3 19 1 16,-7-4-2-16,1 26-1 15,-5-9-5-15,-3 15-3 16,-3-7 0-16,-4 29 1 15,-3-12-1-15,-8 27 2 16,-3 23-2-16,-3 0 2 16,-4-1-2-16,0 10-1 15,0-15-2-15,-1-10 1 0,5-7 1 16,3-9 0-16,0-6 0 16,3-12 0-16,5-13 0 15,2-16 0-15,8-9 4 16,6-10 2-16,8-12 4 15,11-13 4-15,2 4-8 16,5-4-3-16,-1 0-2 16,1 4 1-16,-8-1-1 15,-3 4 2-15,-4 3-2 0,0-1 2 16,-7 1-2-16,-10 3 2 16,-4 0-18-16,-3-3-4 15,-1-1-90-15,1-11-40 16,0 8 7-1</inkml:trace>
  <inkml:trace contextRef="#ctx0" brushRef="#br0" timeOffset="7671.767">17988 12082 240 0,'-3'0'90'0,"3"0"-70"16,-7 0 8-16,7 0-2 0,-7 0-8 16,-1 0 2-16,-2-6-2 15,3 3 0-15,-7-16-9 16,3 3 1-16,-3-21 1 0,3 5-2 15,1-18 2-15,3 9-4 16,7-21-2-16,0 8-2 16,10-8 0-16,-3 5-2 15,11 10 2-15,-4 9 0 16,7 23 3-16,-3-1-1 16,3 29 2-16,-3-4-2 15,3 16 0-15,-3-9-3 16,-1 21 1-16,-3-8-2 15,4 8 2-15,-4-8-2 0,0 2 2 16,-3-6-4-16,3 6 0 16,-4-6 1-16,5 7 2 15,-5-10-12-15,1 12-6 16,-1-9-16-16,1-3-5 16,-4-6-18-16,0 0-7 15,0-7-60 1</inkml:trace>
  <inkml:trace contextRef="#ctx0" brushRef="#br0" timeOffset="8399.925">18673 11464 228 0,'-4'10'88'0,"4"-10"-69"0,-4 6 4 15,4-6-2-15,0 0-9 16,0 0 1-16,0 0-6 16,0 0 1-16,0-6-5 15,0 3 3-15,0-7 0 0,0 4 2 16,0 0 2-16,0-1-3 0,0 4-2 16,0 0 0-1,0 9 1-15,0 1-3 0,4 5 0 16,-4-2-3-16,4-1-1 15,-4-6 1 1,3 7 0-16,-3-4-3 0,4-6 2 16,-1 0 3-16,1 0 1 15,-1 0-41-15,1-6-17 16,-1 6-67 0</inkml:trace>
  <inkml:trace contextRef="#ctx0" brushRef="#br0" timeOffset="8872.238">18775 10731 292 0,'14'-38'110'0,"-14"38"-86"0,39-47 5 16,-36 41-3-16,18-16-13 15,-3 0 0-15,17 12-3 0,-10-2 1 16,7 21-6 0,-4-6 1-16,7 29 4 0,-6-7 3 15,2 25 2-15,-6-6-6 0,-4 34-3 16,-3-15-1-16,-11 22-1 15,0-19 0-15,-7 37 0 16,0-21-5-16,0 5-1 16,0-15 1-16,7 1 2 15,0-17-2-15,11 0 0 16,-4-15 12-16,18-13 7 16,-8-2-3-16,19-17 2 15,-8-3-10-15,11-9-4 16,-11 0 0-16,14-3 0 15,-10-1-1-15,11-5 1 0,-8 9-40 16,0-7-14-16,-10 4-28 16,0-3-11-16,-8-1-50 31</inkml:trace>
  <inkml:trace contextRef="#ctx0" brushRef="#br0" timeOffset="9272.797">19957 11609 212 0,'7'0'79'0,"-7"0"-61"0,0 0 21 0,0 0 8 16,0 0-7-16,0 0-1 15,-7 0-11-15,3-3-3 16,-6-13-14-16,2 0 2 0,-2-21 1 15,3 2-1-15,0-9 2 16,0 7 1-16,7-17 2 16,0 10-6-16,10-6 1 15,-3 9-8-15,7 10-1 16,-3 6-2-16,7 22 1 16,-4 0 0-16,7 18 1 15,-3-2-2-15,6 21-2 16,-6-5 1-16,7 14 1 15,-4-8-1-15,4 9-1 16,-1-10-2-16,4 1-1 16,-6-7-40-16,2-6-17 15,-3 0-20-15,4-6-8 16,-4-4-45-16</inkml:trace>
  <inkml:trace contextRef="#ctx0" brushRef="#br0" timeOffset="9865.293">20680 10953 252 0,'-4'-9'96'0,"4"9"-75"0,0 0 3 0,0 0-4 15,-3 0-7-15,3 0 2 16,0 6-4-16,0-3 1 0,0-3-7 16,0 0 8-16,-4 0 6 15,1 0-8-15,-1-3-3 16,1-3 1-16,-1 3 2 0,4-3-4 16,0 2 1-16,0-2-5 15,0 6 0-15,0 0-3 16,0 13-1-16,0-7 3 15,0 10 1-15,0-7-4 16,0 0 1-16,0 1 0 16,0-7 0-16,0-3 0 15,0 0 2-15,0-3-1 16,0-3-1-16,0-4 1 16,0 10 1-16,0-3 1 0,0 6 1 15,0 3-2 1,0 7 1-16,0-4-4 0,4 4 0 15,-4-1-10 1,3-2-5-16,1-4-39 0,-1-3-14 16,1 0-68-1</inkml:trace>
  <inkml:trace contextRef="#ctx0" brushRef="#br0" timeOffset="10433.619">20736 10345 248 0,'-14'-19'93'0,"14"19"-72"0,4-34 11 16,-4 31 3-16,7-16-1 16,-4 3 1-16,15-18-12 0,-4 5-4 15,14 4-11 1,-3 6-3-16,7 19-1 0,-4 0 0 0,11 19 0 15,-8-3 4-15,12 22 3 16,-8-10-2-16,4 31 2 16,-7-12-4-16,-4 19 1 15,-3-16-3-15,-8 26 0 16,-3-20-6-16,-10 41 1 16,-4-21 2-16,-7 5 1 15,3-6-1-15,1-9-2 16,3-12-2-16,7-7-1 15,-4-10 8-15,15-12 6 16,0-3-3-16,13-12-2 16,-6-1-6-16,10-9-2 15,-6 0 3-15,9-3 3 0,-2 0-1 16,2 0 0-16,-6-1-23 16,0-2-9-16,-4 0-35 15,0 0-13-15,-6-1-75 16</inkml:trace>
  <inkml:trace contextRef="#ctx0" brushRef="#br0" timeOffset="10749.472">21830 11107 256 0,'0'-9'96'0,"0"9"-75"0,-4-29 10 0,4 26-2 15,-3-12-6-15,3 2 0 16,-4-12-6-16,1 3 0 15,-1-6-10-15,1 6 5 0,3-10 1 16,0 10 0-16,3-3 2 16,1 0-6-16,3 6-1 15,0 4-2-15,3 5-1 16,1 1 1-16,7 15 3 16,-4-3-2-16,7 22-2 15,-3 1-2-15,3 14-3 16,-4-5 3-16,5 6 0 15,-5-10-4-15,4-3 1 16,-3-6-24-16,3-9-12 16,-3-4-36-16,-4-12-15 0,-3 0-51 15</inkml:trace>
  <inkml:trace contextRef="#ctx0" brushRef="#br0" timeOffset="12805.838">22698 10264 240 0,'-7'0'90'0,"7"0"-70"0,0 0 6 0,0 0-3 0,0 3-2 16,0-3 4-16,10 3-4 15,-3-3-1-15,11 0-11 16,-4 0 1-16,11-3 1 0,-4 3-2 16,11-7 2-16,-4 1-6 15,14-3-3-15,-6-1 1 16,6 1 0-16,-7 3-4 16,4 2 1-16,-7-2-24 15,-8 12-12-15,-2-2-107 16</inkml:trace>
  <inkml:trace contextRef="#ctx0" brushRef="#br0" timeOffset="13031.155">22916 10687 224 0,'0'3'85'0,"0"-3"-66"0,15-6 14 0,-15 6 2 15,10-3-9-15,-3-1-3 16,18-2-9-16,-4 0-4 16,18 0-5-16,-7-1-4 0,13 1 2 15,-9 0-2-15,6-1 2 16,-7 1-15-16,8-3-7 16,-8-4-109-1</inkml:trace>
  <inkml:trace contextRef="#ctx0" brushRef="#br0" timeOffset="13858.517">24081 10035 200 0,'-7'-10'74'0,"7"10"-58"0,-7-6 16 16,7 6 4-16,-4-3-7 16,0 3 0-16,1-3-10 15,-1 0-1-15,4-4-11 16,0 1 2-16,15-10 2 0,-5 1 0 15,22-10 3-15,-7 6-1 16,17 0 0-16,-7 3-3 0,22 4 1 16,-12 2 0-1,8 20 1-15,-7-4 0 16,-3 35 0-16,-8-4 0 16,-10 17 0-16,-4-10-4 0,-14 25 0 15,-4-13-7-15,-10 32-1 16,0-22 0-16,-7 15 2 15,3-18-1-15,1 12-1 16,-1-15-2-16,8 2 1 16,-1-8-1-16,15-10 0 15,-1-10 6-15,19-15 2 16,-8-3 0-16,14-16 1 16,-3 0-2-16,10-7 0 15,-10-2-3-15,10-1-2 0,-6 7 1 16,6-3 1-16,-10 0-3 15,-1 3 0-15,-2 0-45 16,-5-1-22-16,-3 4-104 16</inkml:trace>
  <inkml:trace contextRef="#ctx0" brushRef="#br0" timeOffset="14546.217">24356 9201 244 0,'-4'-4'93'0,"4"4"-72"0,0-3 5 0,0 3-1 16,0 0-3-16,0 0 4 15,4-6-3-15,-1-3 0 16,8-1-12-16,-4 1 2 0,14-10 3 15,-3 10-2-15,14-4 0 0,-4 4-2 16,7 2 2-16,-7 4-1 16,-3 6 0-16,-4 1 4 15,-3 8 1-15,-4 1-5 16,-7 5-3-16,0-2-3 16,-7 3-2-16,0-3-3 15,-4 2-2-15,1-2 1 16,-1 0-1-16,1-4-3 15,3 1 0-15,0-4 2 16,3 1 0-16,1-4-2 16,6 3 2-16,-2-6-1 15,9 10 0-15,-3-4 2 16,7 4 2-16,-3-1-3 16,3 4 0-16,-3-3 5 0,-4 6 2 15,0-7 9-15,-3 16 2 16,-4-9-6-16,-4 3-2 15,1-3-3-15,-8 6-1 16,1-6-6-16,-11 3 1 16,3 3 2-16,-10-3 1 15,3-3-4-15,1-1-1 16,-1-5-46-16,7 6-17 16,1-10-30-16,13 1-11 15,1-4-41 1</inkml:trace>
  <inkml:trace contextRef="#ctx0" brushRef="#br0" timeOffset="15149.276">25502 10731 248 0,'0'-3'93'0,"0"3"-72"0,-3-7 11 0,3 7 1 16,-4-3-5-16,1-3 3 15,-1 3-2-15,1-4 2 16,-8-2-17-16,4 3 1 0,-7-16-1 15,3 3-1-15,1-22 0 0,-1 4-7 16,8-10-2 0,-1 6 0-16,11-6 0 0,0 6-5 15,7-6 1-15,0 16 2 16,8 6 3 0,-5 3 0-16,8 15 2 15,-7 1-4-15,6 19 0 0,-3-4-1 16,4 29 1-16,-4-7-2 15,0 19-1-15,-3-12 1 16,3 9-1-16,-3-10 0 16,-4-2 0-16,0-10-16 15,-3-6-6-15,-4 0-66 16,3-16-28-16,-3 0-30 16</inkml:trace>
  <inkml:trace contextRef="#ctx0" brushRef="#br0" timeOffset="15807.514">25368 9301 268 0,'-7'-9'101'0,"7"9"-78"0,0 3 6 0,0-3 0 0,0 0-5 15,0 0 1-15,4-3-3 16,-1-4-2-16,8-2-10 15,-1 6 5-15,15-13 2 0,-4 3-7 16,11-2-3-16,-7 2-2 16,6 7-1-16,-2 3 2 15,-5 6 3-15,-2 0 0 16,-8 10 2-16,0-4-2 16,-11 7 0-16,1-1-3 15,-11 4-1-15,0-3-3 16,-7 6 1-16,3-3-2 15,0-1-1-15,1 1-2 0,3-3-1 16,3 0-1-16,8-7 3 16,-4 10 0-16,10-10 3 15,1 1-3-15,10 2 0 16,-3-2 1-16,6 5 0 16,-2-2 0-16,2 12 2 15,-2-6-3-15,2 3 0 16,-3 3 10-16,-3 0 3 15,-4-6 3-15,-7-1 1 16,0 1-2-16,-10 10-1 16,-1-8-7-16,-10 11-2 15,0-7 0-15,-11 9 0 0,4-5-5 16,-7 2 1 0,7-3-2-16,0-6-2 15,3-3-50-15,11-13-24 16,0-3-114-16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36:58.64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17505 5005 244 0,'-7'-34'93'0,"0"18"-72"0,0-3 11 0,0 10 3 0,0-1-4 15,0 7 2-15,3-3-5 16,0 3-3-16,1-3-13 15,-1 6 6-15,4-3 2 0,0-4-4 16,4 7-1-16,3 0 2 16,4 10 3-16,-1 5 1 15,4 14-1-15,4 11-4 16,0 20-2-16,-1 15 0 16,-3 0 2-16,0 1-5 15,1 5 1-15,-5-2-5 16,1-1-2-16,3-12-2 15,-4-10-3-15,-3-9 1 0,0-3-1 16,1-12 0-16,-5-7 2 16,1-7-36-16,-1-2-17 15,1-6-71-15,3-17-30 16</inkml:trace>
  <inkml:trace contextRef="#ctx0" brushRef="#br0" timeOffset="721.306">19371 4949 248 0,'-3'-60'93'0,"3"60"-72"0,0-47 18 0,0 41 3 0,0-7-7 16,0 1 2-16,3-1-1 15,1 4-1-15,-1 0-18 16,1 2 7-16,-1 7 6 0,1 0-1 15,-1 19 3-15,1-3-9 16,-1 25-4-16,1-13-7 16,3 66 0-1,0-22-3-15,3 44 0 0,-2-25-3 16,2 34-1-16,1-28-3 16,-1 13 1-16,-3-25-4 15,4 9 0-15,-4-22 1 16,0-9 0-16,0-13-40 15,0-22-15-15,-3-3-63 16,3-18-25-16,0-1-22 16</inkml:trace>
  <inkml:trace contextRef="#ctx0" brushRef="#br0" timeOffset="1485.47">22387 6836 244 0,'-14'0'90'0,"14"0"-70"0,-14 10 19 0,14-10 5 16,-3 0-10-16,-1 6 0 15,4-6 7-15,0 0 4 0,7-6-24 16,-3 6 4-16,10-10 2 0,-4 7-2 15,15-3 3-15,-7 6-14 16,24-3-3-16,-10 3-5 16,21-6 1-16,-11 6-6 15,7 0-1-15,-3 0-2 16,0 0 0-16,-11 0 4 16,4 0 1-16,-7 0-1 15,-4 0 1-15,-3 0-2 16,-8 0-1-16,1 0-26 15,-7 6-10-15,-1-6-24 16,-6 3-8-16,-1 6-80 16,-3-2-62-16,0-4 83 15</inkml:trace>
  <inkml:trace contextRef="#ctx0" brushRef="#br0" timeOffset="1788.868">22331 7391 312 0,'-11'16'118'0,"11"-16"-92"0,4 6 11 0,-4-6-3 16,7 0-2-16,-4 0 6 15,15-3-6-15,-4 0 1 16,21-3-19-16,-6 0 3 0,27-1 1 0,-10 4-8 15,17 0-1-15,-10 3-7 16,18 3-2-16,-15-3 0 16,22 3 0-16,-15-3 0 15,15 0 2-15,-18 0-8 16,4-6-1-16,-12 0-49 16,5-4-23-16,-11 7-102 15</inkml:trace>
  <inkml:trace contextRef="#ctx0" brushRef="#br0" timeOffset="2655.162">24186 6404 240 0,'-38'-10'90'0,"38"10"-70"0,-25-12 8 0,18 12 0 0,0-7-4 16,0 4 1-16,0-6-1 15,3 3 0-15,4-16-13 16,0 9 11-16,18-21 5 0,-4 5 1 15,18-11 3-15,14-14-6 0,-8 20-1 16,-6 6-4 0,25-1-1-16,-12 11-1 15,15 8 0-15,-10 4-3 16,-1 12 1-16,4 22 2 0,-25 7 1 16,-3-10-10-16,-18 19-3 15,0-13-2 1,-21 26 0-16,3-16-2 15,-20 27 1-15,6-14-2 16,-3 12-1-16,3-16-2 0,4 0-1 16,3-9-1-16,11-4 3 15,4-8 0-15,13-1 3 16,-3-3-1-16,22 0-1 16,-5-6 1-16,15 0-1 15,-7-1 0-15,17 11 0 16,-10-7-3-16,21 15 2 15,-11-9 1-15,11 23 2 0,-10-11-3 16,-1 11 0-16,-10-11 3 16,-7 10 1-16,-8-12-1 15,-10 6 1-15,-3-6-2 16,-14 6 2-16,-1-1-2 16,-21 8-1-16,4-11 1 15,-14 4-1-15,7-6 0 16,-22-4 2-16,8 1 1 15,-29-7 1-15,15-6-7 16,-11-6 0-16,14-1-1 16,4-5 2-16,10-1-45 15,11-9-21-15,3 0-14 16,11-16-5-16,3 1-82 16,18-20-44-1,0 4 104-15</inkml:trace>
  <inkml:trace contextRef="#ctx0" brushRef="#br0" timeOffset="3420.376">24814 5231 280 0,'-3'-16'107'0,"-1"10"-83"0,1 0 10 0,3 6 0 16,0-3-8-16,0-4-1 15,0-2-2-15,3-7-3 16,4-2-10-16,4-1 2 0,10-6 4 16,11 0 1-16,10-4-1 15,8 11 0-15,3-1 0 16,-1 6-2-16,-2 10 1 15,-8 9-2-15,-3 10 2 16,-11 6 3-16,-7 22 1 16,-7 6-6-16,-10 6 0 0,-11 1-8 15,-7-4-3-15,-7 10-1 16,0-10 1-16,-1-9 1 16,-2 16 1-16,2-13-7 15,8 0 0 1,4-7-1-16,10 1 2 15,0-9-1-15,14-4 1 0,0-3 4 16,14-6 1-16,-7-7-1 16,22 4 1-16,-12-7-2 15,19 1 2-15,-11-1-2 16,10-3 2-16,-7 1-24 16,1-1-11-16,-8-3-38 15,-3 3-18-15,-4 1-102 16</inkml:trace>
  <inkml:trace contextRef="#ctx0" brushRef="#br0" timeOffset="3994.215">25845 6479 288 0,'-11'-19'110'0,"7"10"-86"0,4 6 20 0,0 3 5 15,4 0-12-15,3 3 1 16,0 3-8-16,4 7-4 16,-1 5-14-16,1-2-3 0,10 34 1 15,-3-9-4-15,10 15-1 16,-3-9 0-16,10 19-1 0,-7-12-5 16,4 11 1-1,-8-11 0-15,5-4 2 16,-8-9-1-16,0-4 2 0,-3-5-7 15,-1-14 1 1,-3 4-45-16,1-12-21 16,-5-4-74-1,4-12-67-15,0 0 78 16</inkml:trace>
  <inkml:trace contextRef="#ctx0" brushRef="#br0" timeOffset="4276.997">26391 6416 316 0,'-10'3'118'0,"10"-3"-92"0,-14 29 8 16,10-26-3-16,-6 31-6 16,2-9 0-16,-6 38-6 0,4-13 1 15,-4 47-11 1,0-21-1-16,-4 43-1 0,4-25-3 0,-7 53-1 15,3-28-3-15,0 16-1 16,4-34 1-16,4 33 0 16,3-30 0-16,3-7 2 15,4-19-25-15,4-12-12 16,-4-16-53-16,7-24-23 16,0-5-26-1</inkml:trace>
  <inkml:trace contextRef="#ctx0" brushRef="#br0" timeOffset="4818.049">26589 5410 212 0,'-11'-10'79'0,"4"17"-61"0,-3-4 21 16,3 6 5-16,0-3-9 15,-1-2-3-15,1 5-3 16,0-9 1-16,7 0-16 16,0 0 3-16,4-9 3 0,3-1 2 0,7 1 2 15,7-7-5-15,4 0-1 16,3 4-2-16,0 2 0 15,1 7-4-15,-1 6 0 16,-3 7-3-16,-4 6 0 16,-4 2 3-16,-3 11 3 15,-7 8-2-15,-7 1 0 16,0-7-5-16,-10 19 0 16,3-9-5-16,-11 9 0 15,4-6-3-15,-4 3-1 16,1 10 1-16,3-10 0 15,3-13 0-15,4 7 0 16,4-7-3-16,6-2 0 16,1-4 2-16,13-12 0 0,11 2 1 15,8-8 0-15,3-4 0 16,-1-3 2-16,1 0-1 16,-4 1-1-16,1-1-8 15,-5-3-5-15,-2-3-53 16,-1-1-21-16,-3-2-108 15</inkml:trace>
  <inkml:trace contextRef="#ctx0" brushRef="#br0" timeOffset="5212.335">27294 6350 268 0,'-10'10'101'0,"10"-10"-78"0,10 6 15 0,-10-3 2 15,15 0-2-15,-5-3 4 0,25 0-14 16,-6 0-5-16,16-3-13 16,15 3-4-16,-3 3-2 0,-1 0-2 15,-13 4-2-15,-12-4-28 16,12 3-14-16,-8 0-102 15,-3 4-65 1,-4-1 90-16</inkml:trace>
  <inkml:trace contextRef="#ctx0" brushRef="#br0" timeOffset="5421.149">27439 6767 272 0,'-21'29'101'0,"21"-29"-78"0,14 9 15 0,-14-6 2 15,18-3-16-15,-4 0-1 16,18 0-13-16,13-3-6 16,5 0-3-16,6-3-1 0,8-1 2 15,10-2-1 1,-18 0 2-16,-10 2-24 0,14-8-8 16,21-7-54-16,7-7-24 15,-6 4-4 1</inkml:trace>
  <inkml:trace contextRef="#ctx0" brushRef="#br0" timeOffset="6212.521">29478 5795 140 0,'14'-37'52'0,"-10"15"-41"0,6-16 9 16,-6 26 0-16,-1-13 12 15,4 6 7-15,1-3-5 16,-5-3-3-16,4 0-17 15,-3 0 4-15,-1 0 5 0,4-4-1 0,-3-2-1 16,3-4-3-16,-4-5 1 16,-3-1-4-16,0 0-1 15,-3 0-8-15,-4 1-2 16,-4 2 2 0,-6 4 1-16,-8 8-1 15,-7 1 1-15,-7 7-2 0,-7 8 2 16,-3 7-4-16,0 12-2 15,-1 13 0-15,-3 16-1 16,0 12-3-16,0 3 2 16,4 1 1-16,3 12 0 15,14 9-3-15,11 10 0 16,11-7 6-16,13-6 3 0,11-6 3 16,15-10 5-1,9-6-4-15,1-9 2 0,7-13-1 16,11-9 3-16,2-3-3 15,1-13 1-15,-3-12-7 16,-4-4-3-16,-7-15-1 16,-4-13 1-16,-3-12-1 15,-4-4 2-15,-3 4-2 16,-7 3-1-16,-8 9 1 16,-3 10-1-16,-3 3 4 15,-8 15 2-15,-3 7 0 16,-7 15-1-16,0 26-3 0,-3 15 1 15,-4 16 7-15,-1 6 3 16,-2 28-4-16,-1 16-3 16,4 3-1-16,4 19-1 15,2 3-2-15,8-9-2 16,4-10 1-16,0-3-1 16,3-9 0-16,3-13 2 15,1-12-3-15,-4-16-2 16,0-12-36-16,0-17-14 15,0-5-30-15,4-26-132 32</inkml:trace>
  <inkml:trace contextRef="#ctx0" brushRef="#br0" timeOffset="6516.831">29789 6451 296 0,'-4'0'110'0,"8"6"-86"0,-1 7 20 16,-3-4 5-16,4 10-16 16,-4 12-1-16,3 13-10 15,1 6-4-15,-1 4-10 16,4-1-5-16,4 0 0 0,6 0-4 15,5 1 0-15,2-1 1 0,1-6 0 16,0 0 2 0,-1-9 1-16,1-7-19 0,-4-6-9 15,0-9-58-15,1-10-26 16,2-9-34 0</inkml:trace>
  <inkml:trace contextRef="#ctx0" brushRef="#br0" timeOffset="6785.419">30293 6513 268 0,'-18'-9'101'0,"8"12"-78"0,-11 10 9 0,10-1-3 16,-3 13-2-16,-4 10 3 0,-3 12-7 16,0 6-4-1,0 7-11-15,0 12 1 0,-1 19 2 0,1 6-4 16,0-3-2-16,-4 10 0 15,4 8-1-15,4-2-2 16,3-16 1-16,6-12-4 16,8-1 0-16,4-9-1 15,0 1-2-15,-1-14-30 16,4-9-15-16,0-15-59 16,0-20-23-16,0-5 19 15</inkml:trace>
  <inkml:trace contextRef="#ctx0" brushRef="#br0" timeOffset="7371.766">30251 5595 272 0,'-7'-7'101'0,"3"4"-78"0,4 0 9 0,0 3-3 0,0-3-4 16,0-3 0-1,4 6-6-15,3-10 1 0,10 1-11 16,5 0 6-16,6-4 4 0,7-3-1 15,0 1-1 1,4-1-1-16,-4 7 0 0,-3 2-6 16,0 7-4-16,-4 7 1 15,-7 5 0-15,-3 10 3 16,-4 13 1-16,-7 8 3 16,-7 5 2-16,-3 2-7 15,-8-6-1-15,-7 3-2 16,-3-10-1-16,-4 7-3 15,1-6 1-15,-1-4-4 16,4 7 0-16,3 0 1 16,11-7 2-16,7 4-3 15,11-7-2-15,6-3 4 0,8-2 1 16,10-4 2 0,8-4 2-16,3 1-3 15,-1-3-2-15,-2-4 2 0,-8 1 0 16,-7-4-4-16,-3 1 1 15,-7-1-33-15,-4-3-13 16,-4-2-23-16,-6-4-8 16,-4-4-51-16,-4-8-22 15,-6-10 32 1</inkml:trace>
  <inkml:trace contextRef="#ctx0" brushRef="#br0" timeOffset="8646.589">28656 4127 236 0,'4'-31'88'0,"-4"18"-69"0,3 4 11 0,-3 6 1 15,0 0-8-15,0 3 8 16,-3 19-9-16,-4 12-11 15,-4 25 4-15,0 13 4 0,-3 7-4 16,0 27 2-16,0 16-4 16,-4 22 2-16,-3 26-2 15,-3-1 0-15,-8 31-5 16,-3-2-3-16,-4 27 0 16,0-2-1-16,4 21-2 15,6-18 1-15,8 12 0 16,7-28 1-16,4-19-2 15,6-6-2-15,4-13 3 16,0-31 0-16,0-16-1 0,0-12 1 16,-3-6-2-1,-1-13-1-15,1-4 1 0,-5-15-1 16,5-12 0-16,-1-10 0 16,4-6-3-16,4-6 2 15,3-7 1-15,0-3 2 16,4-3 1-16,6-3 3 15,4-3 1-15,8-3 1 16,6 0-4-16,7-4-1 16,4-3 3-16,7-2 3 15,21-4-2-15,25-3-2 16,31 6 0-16,33-6 1 16,20 0 8-16,22-6 3 15,6 3-4-15,15-4 0 0,-4 14-6 16,-6-4-2-16,2 6-2 15,-27 1 0-15,3-1-2 16,-14-3-1-16,-25-2 1 16,-3-8 1-16,-8-2-1 15,-17-3-1-15,-24-1-4 16,-22-2 0-16,-21-4-5 16,-14 7-1-16,-18-1 0 15,-14-2 4-15,-10-1 1 16,-12 1 3-16,-6-1 1 15,-3-6 3-15,-4-18-3 16,-1-20 0-16,1-21 1 16,0-4 0-16,3-49-3 15,8-23 2-15,3-37 1 0,7-22 2 16,0-48-3 0,3-2-2-16,1-22 2 0,-4-26 0 15,0 32-2-15,-4 6 0 16,-6 51 2-16,-1 24 0 15,-3 13-2-15,-4 31 2 16,1 29 1-16,-4 18 0 16,-8 10-5-16,-2 3 1 15,-1 13 0-15,-7 2 2 16,-14 7-1-16,-17 16 1 16,-19-4 2-16,-6 13 0 15,-14 10 0-15,-36-4 2 16,-7 9-1-16,-42 7-1 15,-3 6 1-15,-36 7-1 16,11 9 0-16,-15 12 0 16,33 10 0-16,17 6 2 0,32 0-21 15,31-3-7-15,47-6-97 16,31 0-44-16,24-16 15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37:12.09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17477 4965 460 0,'-4'-7'0'0,"8"1"13"16,-4 6 8-16,0-3 1 16,3 0 1-16,1 0 1 15,3 3 0-15,3 6-13 16,1 3 4-16,-1 10 3 0,5 9-2 15,-1 19 1-15,-4 10-3 16,1 2-1-16,-4 7-5 16,-4-6 0-16,1 9-3 15,0 6 0-15,-1 0-3 0,-3-3-2 16,0-9 1-16,4-3 1 16,-4-13-1-16,3-10-1 15,1-5-24-15,3-7-11 16,3-10-57-16,1-11-24 15,3-11-40 1</inkml:trace>
  <inkml:trace contextRef="#ctx0" brushRef="#br0" timeOffset="901.199">23855 6686 312 0,'-14'-6'118'0,"14"6"-92"0,-7 3 4 0,7-3-5 16,0 3-6-16,0-3 3 16,3 3 3-16,1 0 4 15,10-3-15-15,-4 6 3 0,22-2 3 16,-7-4-7-16,28 6 0 16,-11-3-5-16,15 3 0 15,-12-3-5-15,12 7-2 16,-11-4 2-16,3 7 0 15,-7-4-10-15,-6 4-5 16,-8-4-71-16,-10 4-33 0,-4-4-50 16</inkml:trace>
  <inkml:trace contextRef="#ctx0" brushRef="#br0" timeOffset="1132.899">23901 7310 284 0,'-7'16'107'0,"7"-16"-83"0,14 3 19 16,-14 0 6-16,14-3-12 0,4 0-1 15,20-3-14-15,-6 0-6 16,21-4-9-16,-11 4-5 0,11 0 1 16,-10 0-2-16,17 3-1 15,-11 0 1 1,11 0-1-16,-11 0-49 0,4-3-21 15,-10 3-91 1</inkml:trace>
  <inkml:trace contextRef="#ctx0" brushRef="#br0" timeOffset="1635.934">25393 6056 236 0,'3'-47'88'0,"-3"47"-69"0,4-10 17 15,-4 10 5-15,0 0-11 16,-4 10-2-16,1 12-5 16,-1 12 0-16,1 4-13 0,-1-10 3 0,-3 22 3 15,0-6-4-15,-3 38 1 16,-1-20 1-16,1 39 1 15,-1-23-8-15,7 19-2 16,1-22-3-16,10 7 1 16,0-19 4-16,25-16 4 15,-8-7-4-15,29-21 1 16,-10 0-5-16,10-13-2 16,-11 1 0-16,11-11-1 15,14-5-3-15,-21 6 2 16,-7-3-30-16,-1-4-14 15,-6 1-24-15,-4-1-7 16,-3 4-67 0</inkml:trace>
  <inkml:trace contextRef="#ctx0" brushRef="#br0" timeOffset="1937.016">26000 6109 312 0,'0'-16'115'0,"0"16"-89"0,0 0 5 16,0 0-3-16,0 16-10 15,0-3 2-15,0 24 0 16,0-5 2-16,0 27-12 0,0 57 3 0,0-16 3 16,0-21-6-16,0 68-1 15,0-34-3-15,0 50-1 16,0-37-6-1,7 30-1-15,-4-40 3 0,4 29 1 16,0-39 0-16,0 16 1 16,-3-27-26-16,0-14-10 15,-1-15-27-15,1-19-12 16,-1-9-79 0</inkml:trace>
  <inkml:trace contextRef="#ctx0" brushRef="#br0" timeOffset="2614.964">26278 5303 236 0,'-10'-9'90'0,"10"9"-70"0,-4 6 15 0,4-6 2 15,-3 3-6-15,-1-3-1 16,1 6-5-16,3-2-4 16,0-4-11-16,0 0 2 0,3-4 2 15,-3-2 1 1,11-6 1-16,-4-4-2 0,18-9-1 16,-8 3-3-16,22-6 1 15,-7 3-4-15,10 0 1 16,15 9-1-16,-26 10 3 15,-2-1-1-15,-1 23 2 16,-7-3 3-16,-3 24 1 16,-4-5-2-16,-14 18 2 0,0-10-8 15,-21 36-4-15,3-17 0 16,-21 23 0-16,7-16-4 16,-3 9 1-16,3-12 0 15,8 2 2-15,2-5-3 16,12-7 0-16,-1-12 1 15,22-3 0-15,17-10 4 16,14-9 2-16,1-10-2 16,3-6-3-16,-4 4 0 15,0-4-1-15,-3-3 0 16,-4 0 2-16,1 0-17 0,-5 0-6 16,1 0-41-16,-4 0-15 15,1-3-39 1,-1-4-15-16,-7 7-3 15</inkml:trace>
  <inkml:trace contextRef="#ctx0" brushRef="#br0" timeOffset="4147.16">27735 6604 204 0,'7'-9'77'0,"-7"9"-60"0,0-9 17 0,0 9 4 15,0 0-7-15,0 0-1 0,0 0-1 16,0 0 1-16,-3 6-16 16,-1 6 1-16,-6 7 1 0,3 13-2 15,-4 5 0-15,-3 7-4 16,-4 3-1-16,-6 6-3 15,3 7 1-15,3-16-6 16,-14 28-1-16,4-16 0 16,-11 17 0-16,-10 24 0 15,13-25 2-15,8-16-3 16,0 13 0-16,3-15 1 16,4-4 2-16,4-9-1 15,2-7-1-15,1-6 1 16,4-6 1-16,-1-3-19 15,4-10-8-15,0-2-27 16,0-7-10-16,0 0-77 16</inkml:trace>
  <inkml:trace contextRef="#ctx0" brushRef="#br0" timeOffset="4506.024">27167 6655 248 0,'0'-32'93'0,"0"26"-72"0,7 3 14 0,-7 9 0 0,8 7-5 15,2 5 2-15,1 11-5 16,6 2 1-16,-3 3-16 15,-3-8 0-15,14 17 1 0,17 33-5 16,4 5-2-16,3 4 3 16,-3-7 2-16,0 1-6 15,-7-4-1 1,-4 3-2-16,-3 1-2 0,-4-7 3 16,-10-22 0-16,-4-9-1 15,0 0-2-15,-3-7-15 16,-4-3-5-16,0-6-34 15,0-6-13-15,0-3-84 16</inkml:trace>
  <inkml:trace contextRef="#ctx0" brushRef="#br0" timeOffset="9698.733">28695 6485 252 0,'0'0'96'0,"0"0"-75"0,0 3 10 0,0-3-2 15,0 0-6 1,0 4-2-16,3-1-3 0,5 3 1 16,-1 0-10-16,7-3 1 0,10 0 1 15,8 1 0-15,7-4 1 16,7 0 0-16,3-4 0 16,1 1-4-16,3-3-3 15,-4 0-2-15,4 0 0 16,0 2-2-16,-4 1-1 0,-3-3 1 0,-7 6-1 31,-7-3 0-31,-8-3 2 16,-3 6-1-16,-6 0-1 15,-8 0-32-15,-7 0-14 16,-7 0-61-16,-4 9-26 16,-3 7 17-1</inkml:trace>
  <inkml:trace contextRef="#ctx0" brushRef="#br0" timeOffset="9952.211">28776 6930 280 0,'-3'10'104'0,"10"-7"-81"0,3 3 7 0,1-3-1 15,6-3-5-15,12 0 1 16,6 0-6-16,7 0 1 15,4 0-11-15,7 0-3 0,3 0-2 16,8 7-2-16,-4-4-2 16,0-3 1-16,-7 6 1 15,-11-3-14-15,-3-3-5 16,-7-3-48-16,-1-6-23 16,1-4-45-1</inkml:trace>
  <inkml:trace contextRef="#ctx0" brushRef="#br0" timeOffset="10418.689">30346 5877 184 0,'-7'-22'71'0,"3"16"-55"0,1-4 22 0,-1 4 8 0,1 6-11 16,-1-3 0-16</inkml:trace>
  <inkml:trace contextRef="#ctx0" brushRef="#br0" timeOffset="10627.721">30318 5842 455 0,'0'22'27'0,"0"13"0"16,3 24-6-16,1 23-1 0,3 6-9 15,0 12-2-15,0 26-3 16,-4-1-1-16,-3 0-3 16,-3 13-2-16,-1-3 1 15,-3-13 1-15,0-15-1 16,4 0-1-16,-1-10-2 16,1-9 1-16,3-16 1 15,0-16 2-15,0-15-14 16,3-13-5-16,4-15-33 0,4-13-15 15,3-10-74 1</inkml:trace>
  <inkml:trace contextRef="#ctx0" brushRef="#br0" timeOffset="11424.736">31020 6523 208 0,'10'-35'77'0,"-3"17"-60"0,8-11 8 15,-12 17 2-15,4-10-10 16,0-6 1-16,4-16-11 16,3-13-2-16,0-2-3 15,0 2 1-15,0 4 0 0,0 0 3 16,-3 15 1-16,-8 0 3 15,-3 7 1-15,-3 3-1 16,-4 9 1-16,-4 0-4 16,1 4-2-16,-1 2 0 0,-3 0-1 15,0 4 0-15,0 9 0 16,-4 6 0-16,0 10 0 16,-6 12 0-16,-4 10 0 15,-11 34-5-15,-4 9 1 16,-6 10 2-16,0 16 1 15,3 15 1-15,3 1 0 16,8-11 2-16,3 8 1 16,11-4 1-16,7-19 0 15,7-3-4-15,11-16-1 16,13-9-1-16,15-12-2 16,14-10 5-16,7-10 1 15,3-5-2-15,-3-13-3 0,0-10 4 16,3-9 1-16,4-6 2 15,-3-10 0-15,-4-9-4 16,-7 0-3-16,-8-16 0 16,-9-9 1-16,-15 6 1 15,-14-3 1-15,-14 9-5 16,-15 4 1-16,-9 12 0 16,-1 9 2-16,-7 16-3 15,-3 16-2-15,-4 13 2 16,7 12 2-16,4-7-5 15,10 4 1-15,11-10-15 16,10-2-5-16,11-8-15 0,14-5-6 16,7-6-49-1,8-10-22-15,2-7 9 16</inkml:trace>
  <inkml:trace contextRef="#ctx0" brushRef="#br0" timeOffset="12821.94">31560 6758 200 0,'0'-9'74'0,"0"5"-58"0,0-2 14 0,0 6 1 16,0-3-7-16,0-3 0 16,0 6-2-16,0-3-2 15,0 3-10-15,0 0 2 0,3 3 4 16,1 12 3-16,-1 4 1 15,4 6-7-15,0 4-3 16,7 8 1-16,4 7 0 16,7 6-1-16,6 7-1 15,8-4-1-15,0-6 0 16,0 0-2-16,-4-6-1 16,-3-13-3-16,-7 0 1 0,-4-6 0 15,-4-3 1-15,-3-3-2 16,-3-4 1-16,-4-2-2 15,-3-1-1-15,-4-3 1 16,-4-2 1-16,1 2-17 16,-4-3-4-16,-1-3-24 15,1-3-8-15,0-3-17 16,4 2-8-16,-1-8-42 16</inkml:trace>
  <inkml:trace contextRef="#ctx0" brushRef="#br0" timeOffset="13213.93">31926 6586 180 0,'-3'-10'68'0,"3"7"-52"0,-4-3 19 0,4 6 5 15,-7 9-14-15,-3 10-2 16,-4 9-3-16,-4 7-1 16,-3 5-11-16,-4 4 3 0,-3 3 2 15,-4 10-5-15,-3 12-3 16,0 6-3-16,-1-3 0 15,1-3-2-15,3 0 2 16,-3-3-4-16,7 0 0 16,0-3 1-16,6-7 0 0,8-6 0 15,4-12 0-15,6-10-18 16,4-9-5-16,4-10-93 16,3-9-53-1,3-3 73-15</inkml:trace>
  <inkml:trace contextRef="#ctx0" brushRef="#br0" timeOffset="15945.366">32254 5880 200 0,'18'-16'77'0,"-4"7"-60"0,4-13 10 16,-11 13 1-16,4-1-3 16,-1-9 2-16,1 7-9 15,-4-7 0-15,0 0-11 16,-4 0 5-16,1 1 1 0,-1-1-2 16,1-3 1-16,-1 3-5 0,1 3 1 15,-4 1 1 1,0 2 2-16,-4 4-1 15,-3 2 1-15,-7 4-6 0,-3 6-3 16,-12 7 3-16,-6 9 1 16,-4 9-2-1,1 6-3-15,-1 7 0 0,0 3 1 16,0 3-1 0,0 3-1-16,0 10 3 0,1 9 2 15,2 3 0-15,12-6 2 16,6-7 0-16,15-8 1 15,10-8-2-15,14-2-1 16,7-6-1-16,14-7 2 16,18-6 1-16,7-3 3 15,-3-4-3-15,-4-8 1 16,-7-7-3-16,-7-7 2 0,-11-11-2 16,-10-1 2-1,-8 0-4-15,-13-3 0 0,-15 3 1 16,-14 0 0-16,-17 7-5 15,-11 6-1-15,0 6 1 16,4 6 0-16,3-3-2 16,4 6 2-16,3 1-28 15,7-1-13-15,7-3-25 16,4-2-8-16,7-8-77 16</inkml:trace>
  <inkml:trace contextRef="#ctx0" brushRef="#br0" timeOffset="19515.253">27831 5717 252 0,'-11'3'93'0,"11"-3"-72"0,-7 3 11 16,3 0 3-16,-3-3-6 0,0 0 3 15,7 0-3-15,0 0 0 16,0 0-16-16,0 0-3 16,0 0-3-16,7-3 5 15,4-3 5-15,3-3-3 16,7-4 2-16,4-6-5 0,3 4-1 15,0 8-4-15,1 4 1 16,-5 3-2-16,-2 6 2 16,-5 7 0-16,-3 6 3 15,-3 3 4-15,-8-3 1 16,-3-4-4-16,-7 7-1 16,-7 6-4-16,-3-2 1 15,-5-5-4-15,1-2-2 0,0 0 0 16,3-6 1-16,4-4-3 15,4 0 0-15,3 1-1 16,3-4 0-16,8-3 0 16,3 7 0-16,3-4 0 15,4-3 0-15,4 6 4 16,-4 4 1-16,0-7-6 16,4 7 0-16,3 9 3 15,-7-3 2-15,0-4-3 16,-3 4 1-16,-4 0 2 15,0 6 1-15,-3-6 1 16,-8 0 0-16,4-4-2 16,-11 1 1-16,4-3-2 15,-10-4 2-15,-1 0-2 0,-7 1-1 16,4-10-2-16,-3 6 1 16,2-3 1-16,1-3 0 15,4 0-25-15,6 0-8 16,0 0-25-16,11-9-9 15,0-1-46-15,15-8-17 16,9-4-3 0</inkml:trace>
  <inkml:trace contextRef="#ctx0" brushRef="#br0" timeOffset="19851.157">28233 5930 304 0,'-4'-3'115'0,"4"3"-89"0,-7 3 14 0,7-3 1 0,-3 7-17 15,-1-4-1-15,1 3-11 16,3-6-5-16,0 3-4 16,0-3-3-16,0 0 1 0,0 0 5 15,3 0 6-15,4-9-2 16,-3 9 2-16,-1-3-5 15,1 3-2-15,-1 0-5 16,-6 3 0-16,-1 6 2 16,1 0 1-16,-1-2-1 15,1-1-2-15,-1 0-4 0,1 1-2 16,3-1-30-16,0-6-12 16,0 0-68-16,3-3-29 15,1 0 24 1</inkml:trace>
  <inkml:trace contextRef="#ctx0" brushRef="#br0" timeOffset="20266.562">28279 5560 240 0,'0'-6'90'0,"3"6"-70"0,4 0 24 0,-3 0 4 16,3-3-5-16,3-3-1 15,5 6-4-15,2 0-1 0,4 0-20 16,4 9 1-16,0 0 2 0,-1 16-2 16,-6-3 1-16,-4-3-4 15,0 13 1-15,0 2-3 16,-3 1 0-16,0 8-5 16,-8-11 0-16,1-4-3 15,-11 16 2-15,0-13-4 16,-15 19-2-16,5-6 0 15,-8 0 1-15,4 0-3 16,3-6 0-16,4-7-1 16,4-3-2-16,2-6 3 15,12 0 2-15,0-6-2 0,13 0 0 16,-3-4 1 0,11 1 0-16,-4-4 2 0,0-3 1 15,-3-2-19-15,3-4-7 16,-3 0-32-16,-1-4-13 15,-3 1-32-15,1-3-13 16,-5 0-27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37:35.92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13458 4595 272 0,'-7'0'101'0,"4"-4"-78"0,-1 4 6 0,4 0-2 16,0 0 2-16,0 7 7 16,0 5 3-16,0 16 1 15,4 16-22-15,-1 10 9 0,4 2 4 16,1 19 1-16,2 23 3 15,1-4-15-15,-4-3-6 16,0 3-7-16,0 6-2 16,-4 0-3-16,4-9-2 15,1-16-17-15,-1-15-6 0,0-13-62 16,3-22-24 0,-3-15-72-1</inkml:trace>
  <inkml:trace contextRef="#ctx0" brushRef="#br0" timeOffset="2594.869">10386 10470 244 0,'-11'22'90'0,"8"-12"-70"0,-4 5 17 0,3-8 2 0,1-1-10 16,3 0-2-16,0 1-4 16,0-1-3-16,3 0-10 15,4-3 5-15,4 4 2 0,-1-4 2 16,4-3 3-16,1 9-6 16,2-3 1-16,8-3-4 15,7 7 2-15,10-10-6 16,7 9-1-16,8-9 0 15,-1 7 2-15,1-1-5 16,-1 3-1-16,4 1-4 16,4 2-1-16,3 1 3 15,-4 2 1-15,-3 1-1 16,-7 0 1-16,-7-4-4 0,-4-2 0 16,-7-1 3-16,-3-3 3 15,-7 1-4-15,-7-4-1 16,-4 0 0-16,0 0 2 15,-4 0-1-15,-3 3 2 16,-3 1-46-16,-4 2-18 16,-4 1-23-16,-3-4-8 15,-7 3-58 1</inkml:trace>
  <inkml:trace contextRef="#ctx0" brushRef="#br0" timeOffset="2972.293">10432 11558 304 0,'-4'-6'115'0,"4"3"-89"0,4-6 8 16,-1 6-1-16,4-4-6 16,7 1 4-16,4 0-4 15,7 3 1-15,13 3-16 16,12 3 0-16,10 0-1 0,3 0 0 16,1 0 1-16,6 0-6 15,8-3-4-15,3 3-1 0,-7 1 1 16,-7-1-1-16,-3 0 2 15,-8 3 0-15,-3 0 1 16,-7 1-18-16,-4 2-7 16,-3 0-72-16,0-2-29 15,-4-4-36 1</inkml:trace>
  <inkml:trace contextRef="#ctx0" brushRef="#br0" timeOffset="3751.261">12291 10345 256 0,'3'-9'96'0,"-3"9"-75"0,0 0 14 0,0 0 3 16,-3 9-7-16,-1 0-1 15,1 7-8-15,-4 12-1 16,0 7-12-16,-4 15-3 0,-3-3-2 16,0-3-2-16,0 3-2 15,3-3 1-15,1 3-1 16,2 0 0-16,5 0 0 15,3-6 0-15,3-1 2 16,8-5-3-16,3-4-2 16,7-12-1-16,4 0 0 0,3 0 5 15,0-4 1 1,8 1-3-16,10 3-1 0,10 0 1 16,8 0 0-16,3-1 3 15,-4 4 1-15,-3 3-1 16,-3 4-2-16,-5 2 3 15,-2 16 0-15,-4 6 10 16,-8 7 3-16,-9-4 4 16,-12-2 2-16,-10-4 1 15,-10-3 1-15,-11-3-7 16,-7 3 0-16,-4-3-8 16,-7-7-1-16,-10 7-4 15,-8-9-3-15,-6-10 0 16,-8-13 1-16,5-5-1 0,2-14-1 15,-3-12-4-15,7 1-2 16,4-7-11-16,10-4-3 16,7 1-6-16,11 0 1 15,7 0 1-15,7-10-1 16,7-3-10-16,3 1-2 16,8-4-120-1</inkml:trace>
  <inkml:trace contextRef="#ctx0" brushRef="#br0" timeOffset="4230.589">12315 10354 252 0,'-14'4'93'0,"7"-8"-72"0,0-5 9 0,7 6-1 16,0-3-2-16,0-4 1 16,4 10-2-16,-1-3-1 15,4 3-14-15,4 0 7 0,3 0 2 16,4 0-4-16,3 0-1 16,7-6-5-16,7 6 1 15,4-10-4-15,4 7-2 16,6-3-2-16,0 0-3 15,-3-1 1-15,-4 1 1 16,1 0 1-16,-4 3 1 16,-1 0-16-16,-2 0-6 15,-5-1-51-15,1-2-20 0,0-3-64 16</inkml:trace>
  <inkml:trace contextRef="#ctx0" brushRef="#br0" timeOffset="4771.296">13106 9740 256 0,'3'-3'96'0,"-3"3"-75"0,0 0 14 0,0 3 1 16,4 3-6-16,-1 4 2 15,1 5-12-15,3 1-2 0,3 18-10 16,1 13-3-16,3 7 1 0,0 2-1 16,0 1 0-16,-3-7-3 15,3 3 1-15,-3-3-2 16,-1-3-1-16,1-3-2 16,-1-6 1-16,-3-10-19 15,1-3-7-15,-1-12-125 16</inkml:trace>
  <inkml:trace contextRef="#ctx0" brushRef="#br0" timeOffset="4982.357">13321 10182 292 0,'3'0'110'0,"-3"0"-86"0,4 0 7 0,-4 0-4 15,0 0-17-15,0 0-3 16,3 0-5-16,1-9 1 16,0 9-2-16,-1 0-1 0,1 9 1 15,-4-9-78-15,3 0-33 16,4 0-9-16</inkml:trace>
  <inkml:trace contextRef="#ctx0" brushRef="#br0" timeOffset="5341.77">13413 9787 252 0,'-4'-6'96'0,"1"6"-75"0,-1 0 17 16,4 0 3-16,0 0-18 15,-3 6-2-15,3 3-7 16,0 1-1-16,0 9-7 0,0 2-2 16,0 5 2-16,0 2-3 0,3 0 0 15,1-6-3-15,-1 3-1 16,4-6 1-16,0-3 2 16,0-4-1-16,4 1 2 15,-1-4 0-15,5-6 1 16,-1-3-2-16,0 0-2 15,0-3 3-15,0 0 2 16,0 0-9-16,-3 0-4 16,-1-1-73-16,1 1-32 15,-4 0-15 1</inkml:trace>
  <inkml:trace contextRef="#ctx0" brushRef="#br0" timeOffset="5627.178">13593 9768 260 0,'-8'-6'96'0,"5"3"-75"0,-1 0 25 16,4 3 8-16,0 0-17 16,0 3-4-16,4 3-10 15,-1 7-5-15,5 2-10 16,-1 7-3-16,3 19-1 0,4 9-2 15,0 3-2-15,4 7 1 0,0-4-1 16,-1 4 0-16,1 6 2 16,0 3-3-16,-4-3-2 15,-4 6-18-15,1-13-7 16,-4-5-20-16,0-7-10 16,0-10-82-1</inkml:trace>
  <inkml:trace contextRef="#ctx0" brushRef="#br0" timeOffset="6303.754">14517 11032 228 0,'3'-25'85'0,"-3"9"-66"0,0-12 12 0,0 18 3 16,0 1-7-16,0 6 12 15,-3 12-8 1,-1 10-17-16,-3 9 3 0,-3 7 1 0,-1-1-6 15,-7 7 1-15,1 0-4 16,-4 9 2-16,-1 9-6 16,1 7-3-16,0 0-1 15,-4-6-1-15,4-7 0 16,0 0 2-16,3-9-1 16,1 0-1-16,-1-3-15 15,4-7-5-15,0-2-14 16,3-7-7-16,1-3-13 15,-1-10-6-15,4-5-58 16</inkml:trace>
  <inkml:trace contextRef="#ctx0" brushRef="#br0" timeOffset="6592.306">14048 11116 248 0,'7'-28'93'0,"-4"19"-72"0,8 9 16 0,-8 0 2 16,8 9-8-16,3 10 2 15,4 3-6-15,3 9-2 16,0 10-13-16,7 9-5 0,0 19-3 16,4 3-2-16,3 0 1 15,4-3-2-15,4-3-1 0,2 0 1 16,5 3-1-1,-4-9 2-15,-4-7 1 16,-7-12-6-16,-3-7-2 16,-4-12-47-16,-7-16-20 0,-3-15-73 15</inkml:trace>
  <inkml:trace contextRef="#ctx0" brushRef="#br0" timeOffset="7250.721">14503 10163 240 0,'-14'0'90'0,"7"3"-70"0,-4-3 15 0,4 0 2 16,0 0-6-16,0-6-1 16,0 0-3-16,0-7 0 15,3-2-15-15,1-4 2 0,6-6 2 16,4 0-2-16,7-1 0 16,4 5-8-16,7 5-2 15,-1 3 7-15,5 7 2 16,-1 9 2-16,-4 7 1 15,-2 8 5-15,-5 7 1 0,-6 1-5 16,-4 2 0 0,-4 0-8-16,1-3-1 0,-4-3-4 15,0 0-3-15,0-6 2 16,0-4 0-16,0-2-1 16,0 5-2-16,4-5-2 15,-1-1 1-15,4 1 1 16,0-4 0-16,4 0-3 15,3 0 0-15,0-3 2 16,0 1 2-16,0-1 0 16,4 0-1-16,-4 0-2 15,0 3 1-15,-3-3 3 16,-1 13 1-16,-6-3-1 16,-1 12-2-16,-3 3 3 0,-3 3 0 15,-4 1-1-15,0-1-2 16,0 0 1-16,-4-2-1 15,0-4 0-15,1-7 2 16,-1 1-3-16,1 0 0 16,-1-6-15-16,0-4-4 15,1 0-19-15,3-2-7 16,3-4-23-16,4-3-6 16,4 0-88-1</inkml:trace>
  <inkml:trace contextRef="#ctx0" brushRef="#br0" timeOffset="7657">15018 10257 284 0,'0'-9'107'0,"-4"9"-83"0,1-3 17 16,3 3 2-16,0 0-23 15,0 0-6-15,0 0-7 0,0 3 0 16,3 0-4-16,1 0-2 0,-1-3 2 16,1 0 9-16,-1 0 4 15,4-3-5-15,-3 0-4 16,-1 0 0-16,1 0 0 15,0 3-1 1,-4 0 1-16,0 3-4 0,3 6-2 16,1 1 0-16,-1-1 1 15,4 0-3-15,0 1 0 16,0-1 1-16,0-3 0 16,0 4-9-16,-3-4-4 15,-1-3-37-15,1 7-15 16,-1-10-88-1</inkml:trace>
  <inkml:trace contextRef="#ctx0" brushRef="#br0" timeOffset="8647.85">15229 9912 260 0,'-3'-9'99'0,"3"6"-77"0,-4-3 13 0,4 6 1 16,0 0-6-16,0 0 0 0,0 0-13 15,-3 6-5-15,3 6-7 16,0 4-4-16,0 6 2 0,0 9-2 16,0 1-1-16,0-1 1 15,3 0 1-15,1-2-3 16,3-4 0-16,0-7-1 15,0 1-2-15,0-3 11 16,0 0 8-16,4-7-8 16,-1-6-3-16,4 3-3 15,1-2 1-15,-1-4-1 16,0 0 2-16,0 0-2 16,0 0-1-16,-3 0-43 15,-1 0-21-15</inkml:trace>
  <inkml:trace contextRef="#ctx0" brushRef="#br0" timeOffset="8932.742">15406 9881 316 0,'-4'-22'118'0,"4"13"-92"0,0 5 6 0,0 4-2 15,0 4-8-15,0 5 1 16,4 7-8-16,-1 9-2 0,4 12-7 16,0 7-4-16,4 6 1 0,0 1 0 15,-1-1 3 1,4 9-3-16,0 20-2 0,1 2 2 16,-1-2 0-16,0-4-1 15,0-3-2 1,0 0-15-16,-3-3-5 0,-1-9-32 15,-3-10-12-15,0-22-83 16</inkml:trace>
  <inkml:trace contextRef="#ctx0" brushRef="#br0" timeOffset="9367.496">16150 11113 276 0,'-3'3'104'0,"3"4"-81"0,3-7 25 0,-3 3 6 0,4 0-8 16,3 3-2-16,3 4-19 16,1 2-7-16,3 7-11 15,0 6-3-15,4 3 0 0,3 10-2 16,7 9 1-16,4 6-2 15,7 4-1-15,-8-17-2 16,12 11 1-16,-4-8 3 16,-8-5 1-16,-2-7-30 15,-5-5-12-15,-3-5-57 16,-3-5-24-16,-7-10-16 16</inkml:trace>
  <inkml:trace contextRef="#ctx0" brushRef="#br0" timeOffset="9665.741">16552 10991 288 0,'-3'6'110'0,"-1"7"-86"0,4 15 16 0,0-12 0 16,4 6-11-16,-1 0-2 15,4 9-11-15,0 0-3 0,1 7-7 16,-1 12-4-16,0 16 1 15,0 9-2-15,0 0 2 16,0 19-2-16,0 16 2 16,-4 3-2-16,4-6-1 0,0-1 1 15,1-2-1-15,-1-7 0 16,0-19 0 0,-4-9 0-16,1-15 0 0,-1-10-20 15,1-13-9-15,-1-9-27 16,1-13-12-16,-1-15-70 15</inkml:trace>
  <inkml:trace contextRef="#ctx0" brushRef="#br0" timeOffset="10328.873">16492 10201 284 0,'4'-10'107'0,"-4"17"-83"0,0-7 13 0,0 0 1 16,0 3-2-16,3 3 0 15,1-3-6-15,-4 7-4 16,0-1-14-16,-4 0-1 0,1 4 0 16,-1 0-6-16,-3-1-3 0,4 1-1 15,-1-1 1-15,1 1-3 16,3-1 0-16,0-2 1 16,0 8 2-16,0-5-3 15,0 0 0-15,0-1 1 16,0-3 2-1,3 1-3-15,4-4 0 0,4-3-1 16,-1 0 0-16,5-3 2 16,2 0 0-16,1 0 0 15,0 4 0-15,3 2 0 16,0 0 0-16,0 4 0 16,0 2 0-16,0 4 0 15,1-1 2-15,-1 4-1 0,-4 3-1 16,-3-3 1-16,-3-3-1 15,-4 2 0 1,-3 1 0-16,-4-3 15 0,-4 0 10 16,-3-1-13-16,-4-2-6 15,1-1-4-15,-4 1 0 16,0-1-3-16,-4-2 0 16,-3 6 3-16,0-7 1 15,-1-3-6-15,5 1 0 16,-1-7-12-16,4 0-3 15,4-7-51 1,2-5-6-16,5 2-4 16,-1-9-69-1</inkml:trace>
  <inkml:trace contextRef="#ctx0" brushRef="#br0" timeOffset="10647.091">16468 10163 316 0,'-11'0'118'0,"8"0"-92"0,3 0 13 16,0 0-2-16,3 0-7 15,4-3 2-15,4-3-9 16,-4 3-4-16,10-7-11 0,5-2-1 0,2-4 0 15,1 0-1-15,0 1-1 16,-1-1-6 0,1 7 1-16,-4-1 2 15,0 4 1-15,1 3 1 16,-5 3 0-16,1 0-44 0,-1 3-20 16,1-3-89-1,3 0-66-15,-3 3 85 16</inkml:trace>
  <inkml:trace contextRef="#ctx0" brushRef="#br0" timeOffset="11127.328">17067 10439 300 0,'-3'-6'112'0,"-1"6"-87"0,4 0 9 16,0 0-1-16,0 0-12 16,0 0-2-16,0 0-11 15,0 0-3-15,0 0-3 16,0 0 1-16,0 0 0 0,0 0 1 15,0 0 0-15,0-3 0 16,0-4 2-16,0-2 1 0,0-4 3 16,0 1-1-16,0-1 0 15,0 4-1-15,0 0 0 16,0 2-2-16,0 1-1 16,0 6-6-16,0 9 1 15,0 1 0-15,4 6 0 16,-1-1 0-16,1 4 2 15,-1 0-1-15,1-3-1 16,0-4 1-16,-1 4-1 16,1-7-9-16,-1-3-4 15,1-2-33-15,-4-4-13 16,0-7-97 0,0 1-45-16,-7 0 101 15</inkml:trace>
  <inkml:trace contextRef="#ctx0" brushRef="#br0" timeOffset="11481.7">17117 9919 328 0,'0'9'123'0,"0"-6"-95"0,3 13 11 0,-3-13-1 16,0 6-15-1,4 7 0-15,-1 0-12 0,1 3-4 16,-1 6-4-16,1 3-3 0,3 0 3 16,0 0-2-16,0 0-1 15,0 7 1-15,0-10-1 16,0-3-3-16,0-3 2 16,0-7 1-16,0-2 0 15,1-7 2-15,2-3 1 16,1-3-4-16,3-3 1 15,0-1 0-15,0-2 0 16,0-1 0-16,0 1 2 16,0 0-8-16,-3 5-1 15,0-2-47-15,-4 6-21 16,3-3-79-16</inkml:trace>
  <inkml:trace contextRef="#ctx0" brushRef="#br0" timeOffset="11797.824">17346 9868 296 0,'-10'4'112'0,"2"-1"-87"0,5 0 18 15,3-3 0-15,-4 6-14 16,1 4-2-16,-1 8-16 15,4 11-4-15,0 5-5 16,4 7 3-16,3 0 1 0,0 6-2 0,4 0-1 16,-1 9 1-16,4 7 0 15,0 3-5-15,0-1 1 16,4-5 0-16,-4-7 0 16,0-9 0-16,0-6 2 15,-3-4-28-15,0-5-9 16,-4-4-38-16,0-7-16 15,-4 1-44 1</inkml:trace>
  <inkml:trace contextRef="#ctx0" brushRef="#br0" timeOffset="13508.409">17949 11029 256 0,'-7'3'96'0,"4"0"-75"0,-1 0 8 0,4-3-3 0,0 3-8 16,4 0 2-16,3-3 0 15,0 0 2-15,3 0-12 16,8 0 3-16,0 0 1 0,6 0 1 16,5 3 1-16,2 1-4 15,8-1-2-15,7 0-4 16,7 3-1-16,0 0-1 15,0 1 2-15,-4-4-3 16,-3 6 0-16,-4 1 1 16,-6-1 2-16,-8 0-3 15,-3 10 0-15,-4-6 1 0,-7 6 2 16,-4 2-3-16,-6 1-2 16,0-3 0-16,-12 13-1 15,-2 5 2-15,-4 10 1 16,-7 7-1-16,-4-1-2 15,0-3 1-15,1-3-1 16,2 3 0-16,1 0 0 16,7 10 0-16,3 3 0 15,4-1-3-15,7-8 0 16,4-1 2-16,7-12 2 16,3-10-2-16,7-9-2 15,0-9-1-15,4-7 3 16,-1-6-2-16,5-6 1 0,-1-1 4 15,0 1 1-15,0 3-1 16,-3 0-2-16,0 3 1 16,-4-6 1-16,-4 6-6 15,1-4 1-15,-4-2-32 16,-3-6-12-16,-4-4-27 16,-4 0-9-16,1 1-50 15</inkml:trace>
  <inkml:trace contextRef="#ctx0" brushRef="#br0" timeOffset="13870.825">18090 11700 268 0,'-3'-4'101'0,"3"-2"-78"0,0-10 13 0,3 13 2 16,5-6-7-16,2 0-1 16,8-1-5-16,10 4-2 15,11-4-12-15,10 10 0 0,11-3 0 16,0-3-4-16,0 3-2 15,7-6 0-15,11-7-1 16,6-6-5-16,1-6 1 16,-4-4 2-16,-7-2 3 0,-14 9-20 15,-7 3-7-15,-11 3-51 16,-3 3-20-16,-3 7-51 16</inkml:trace>
  <inkml:trace contextRef="#ctx0" brushRef="#br0" timeOffset="14499.7">18651 10342 236 0,'-10'-6'88'0,"3"6"-69"0,3 0 6 0,4 0-2 15,-3 0-7-15,-4 0 1 16,7 0-5-16,0 0 0 0,0 0-7 16,0 0 1-16,0-4 1 0,3-2 3 15,4 6 1-15,4-3 6 16,6-3 1-16,5 6-5 16,2-3 0-16,5 3-2 15,-1 3 3-15,-4 6-1 16,1 10 0-16,-7 12-3 15,-4 4-1-15,-4 6-3 16,-2 3 1-16,-5-1-4 16,-3-5-2-16,-3 6 0 15,-5-3-1-15,1-1 2 16,4 4 1-16,3 3-1 16,0-3-2-16,7 0-2 15,4-9-1-15,3-7-1 0,7-3 3 16,0-12-2-16,0-4 1 15,4-3 2-15,0-6 0 16,-1-6 0-16,-3 3 0 16,1-7 0-16,-1-5 2 15,0 5-8-15,-3-5-1 16,-1-4-53-16,1 3-23 16,3 0-70-1</inkml:trace>
  <inkml:trace contextRef="#ctx0" brushRef="#br0" timeOffset="14867.809">19279 10671 308 0,'-14'3'115'0,"7"0"-89"0,0-3 10 15,7 0-2-15,0 0-17 16,0 0-4-16,0 0-8 15,0 0-4-15,0 0 0 16,0 0-4-16,0 0 2 0,0-3 1 16,0 0 2-16,0 0-1 15,0-3-1-15,0-7 3 16,4 1 0-16,-4-4 1 0,3 0 2 16,-3 7-1-16,0-1 2 15,0 10-4-15,0 10-2 16,-3 6 0-16,3-4-1 15,0 4 0-15,0-4 0 16,3 1 0 0,1-4 2-16,-1 1-14 0,1-4-7 15,-1-3-26-15,1 3-11 16,-1-6-85 0</inkml:trace>
  <inkml:trace contextRef="#ctx0" brushRef="#br0" timeOffset="15204.716">19336 10104 304 0,'0'3'115'0,"0"9"-89"0,0 10 5 16,0-9-3-16,0 2-16 15,0 7-2-15,0 7-6 16,0-1-1-16,0 0-1 16,0 3-2-16,3 7 1 0,4-7-1 15,4-2 0-15,3-4 4 16,0-3 5-16,4-4-3 16,-1-2 2-16,1-3-3 15,0-4 2-15,-1-6-4 0,1-3 0 16,0 0 1-16,-4-3 0 15,0 0-2-15,0 0-2 16,-3 0-35-16,-1 0-14 16,1-7-103-1</inkml:trace>
  <inkml:trace contextRef="#ctx0" brushRef="#br0" timeOffset="15493.088">19572 9994 300 0,'0'25'112'0,"0"3"-87"0,4 19 13 0,-4-25 1 0,3 6-10 15,1 10-2-15,3 9-13 16,3 13-4-16,1 12-6 15,3 0-3-15,4-3 2 0,3-3-2 16,4 15 2-16,-1 1-4 16,4 2 0-16,1-8-6 15,-5-7-3-15,1-16-38 16,-7-9-19-16,-4-13-80 16</inkml:trace>
  <inkml:trace contextRef="#ctx0" brushRef="#br0" timeOffset="15964.792">20451 10919 292 0,'0'3'110'0,"0"-3"-86"0,7-3 16 15,-7 3 2-15,3-6-21 16,1 2-4-16,10-8-4 16,-4 2-1-16,15-2-6 15,-4-1-4-15,18 4 1 0,-7 0-2 0,14 2 2 16,-8-2-2-1,5 9-1-15,-8-3 1 0,0-4 1 16,-3 7-39-16,-4 0-14 16,-7 0-101-1</inkml:trace>
  <inkml:trace contextRef="#ctx0" brushRef="#br0" timeOffset="16196.937">20500 11439 288 0,'0'25'110'0,"0"-25"-86"0,14 10 16 0,-14-4 0 0,11-6-9 16,-4 0 2 0,17-6-13-16,-2-4-4 0,23 1-9 15,-6 0-5-15,14-7-1 0,-11 3-1 16,11-2 0-16,-10 2 0 15,6-3 2-15,-10 1-54 16,0 2-24-16,-8 1-79 16</inkml:trace>
  <inkml:trace contextRef="#ctx0" brushRef="#br0" timeOffset="17818.43">22137 10201 236 0,'3'-32'88'0,"-3"32"-69"16,-3-22 17-16,3 19 5 0,-4 0-4 16,1 0 0-16,-1 3-16 15,1 0-5-15,-4 9-10 16,0 1-2-16,-4 6 0 0,0 21-2 15,-3 1-2-15,4 6-2 0,3-10 1 16,0 1 1 0,0 5 0-16,3-8-3 0,4 2 2 15,0-9 1-15,0-3 0 16,7 3-3-16,0-9 2 16,-3-3 1-1,10-4 2-15,-4 0-1 0,19 1-1 16,-8-1-2-16,21 4 1 15,-7-4-1-15,22 4-2 16,-11-4 5-16,31 10 1 16,-13-3 0-16,13 12-2 15,-13 0 1-15,-1 22 1 16,-6-12 10-16,-8 25 4 0,-10-10-5 16,-7 6-4-16,-8-11 4 15,-9 17 5-15,-12 17-4 16,-10-7-2-16,-11-3-5 15,-13-9-2-15,-12-10-3 16,-10-6-1-16,-7-9 3 16,4-7 1-16,-4-9-1 15,-3-6-2-15,-4-7-2 16,14-9-1-16,10 0-7 16,-6-15-4-16,7 2-12 15,6-18-4-15,-3-16-4 16,18 9-1-16,4 7 8 15,10-10 3-15,0 6-43 0,10-18-18 16,1 9-18 0</inkml:trace>
  <inkml:trace contextRef="#ctx0" brushRef="#br0" timeOffset="18254.881">22207 10144 220 0,'-14'-9'85'0,"14"9"-66"0,-14 3 12 0,11-3 1 0,-4 3-4 15,3 0 1-15,1 0-8 16,-1 1 0-16,4 2-12 16,0-3 6-16,11 0 4 0,-4 0 1 15,17-6 0-15,-6 0-6 16,21-13-1-16,-7 4-4 15,20-16 0-15,-9 6-5 16,24-7-3-16,-11 7 2 16,8 1 0-16,-15 5-1 15,8 0-2-15,-15 4-6 0,-3-4-1 16,-8-3-41-16,-2 0-18 16,-5 7-90-1</inkml:trace>
  <inkml:trace contextRef="#ctx0" brushRef="#br0" timeOffset="18657.612">22952 9254 280 0,'0'-3'107'0,"0"3"-83"0,-4 0 4 15,4 0-2-15,0 6-17 16,0 0-5-16,-3 13-2 16,3-6 0-16,-4 34-1 15,1-13 2-15,-4 29 0 0,3-16 3 16,1 3 1-16,3-3-1 15,3-3-1-15,1-10-3 16,3-5 1-16,0-1-2 16,7-9 2-16,-4-4-2 15,12-5 2-15,-5-1-2 0,11-9-1 16,-6 0 1-16,6-3-1 16,-7 0-9-16,4-6-2 15,-4-1-54-15,0-6-21 16,-3 4-36-1</inkml:trace>
  <inkml:trace contextRef="#ctx0" brushRef="#br0" timeOffset="18958.244">23290 9320 228 0,'-7'0'88'0,"7"0"-69"0,-14 6 11 0,14-6 1 0,-7 3-10 16,0 0 0-16,0 7-6 16,0-4 1-16,3 19-9 15,1-3-2-15,3 31 1 0,0-12-3 16,3 15-2-16,1-8 2 16,0 30 0-16,-1-15-4 15,1 24 1-15,-1-14 0 16,1 8 0-16,-1-15 0 15,4 6 0-15,0-16-3 16,4-5 2-16,-4-7-41 16,4-19-17-16,-1-7-65 15</inkml:trace>
  <inkml:trace contextRef="#ctx0" brushRef="#br0" timeOffset="20550.836">24232 10665 212 0,'4'-3'79'0,"-4"3"-61"0,-4 0 12 16,4 0 2-16,-3 3-11 16,-1 0-1-16,1 3-4 15,-1 1 3-15,-3 5-11 16,0-3 0-16,-3 10-1 0,-1 3-3 15,-7 22-3-15,4-6 0 16,-7 18 1-16,3-6-3 0,-6 7 0 16,3-13 1-1,-1 9 0-15,5-9 0 16,-1 9 0-16,4-12-5 16,-4 19 1-16,4-13-14 0,0 6-5 15,4-9-4 1,-5-7 1-16,8-2-38 0,0-10-16 15,0-6-4 1</inkml:trace>
  <inkml:trace contextRef="#ctx0" brushRef="#br0" timeOffset="20898.465">23784 10837 248 0,'0'-3'93'0,"0"3"-72"0,0 13 7 16,0-13 0-16,4 9-6 16,-1 7 1-16,8 12-6 15,-4-3 0-15,7 22-10 16,-3-12-2-16,10 15 1 0,-4-9-3 15,19 28-2-15,-4-13 0 16,10 16-1-16,-7-12 0 16,11-1 0-16,-11-12 0 15,4 0 0-15,-7-9 0 16,0-4 2-16,-8-5-10 16,-3-14-2-16,-3-2-50 15,0-13-21-15,-4 0-40 16</inkml:trace>
  <inkml:trace contextRef="#ctx0" brushRef="#br0" timeOffset="21228.938">24310 9771 284 0,'-7'-6'107'0,"7"6"-83"0,-7 6-1 0,7-6-5 0,0 13-9 16,0-4 2-16,0 29-6 15,0-7-3-15,3 29-1 16,1-13-1-16,-1 15 0 0,1-11 0 15,3 8 0-15,-3-9 0 16,6-3 0-16,-3-6-5 16,4-6 1-16,-1-7-31 15,4-12-14-15,-3-4-72 16</inkml:trace>
  <inkml:trace contextRef="#ctx0" brushRef="#br0" timeOffset="21631.256">24515 9906 220 0,'-15'-60'82'0,"15"60"-64"0,-17-31 11 0,13 28 2 15,1-6-8-15,-1 2-1 16,4-2-4-16,0 0-1 16,7 2-9-16,0 1 4 0,11 9 1 15,0-3 0-15,6 13 2 16,-3-7-6-16,4 22-1 15,-4-3-2-15,0 16-1 16,-3-10-1-16,-7 16 0 16,-1-9 0-16,-6 3 2 0,-1-13-3 15,-6 10-2-15,-1-10 0 16,-3 0-1-16,4 0 0 16,-1-6 0-16,1 0-5 15,6-3-1-15,1-3 3 16,6-1 3-16,1-2-1 15,7-1-2-15,-4-2 4 16,10-4 1-16,-6-3-3 16,14-3 1-16,-8 0-2 15,15 0 0-15,-7-3-20 16,7-3-8-16,-7-4-23 16,3 4-8-16,-3 0-61 15</inkml:trace>
  <inkml:trace contextRef="#ctx0" brushRef="#br0" timeOffset="22276.032">25329 10693 244 0,'-3'0'93'0,"3"0"-72"0,-4 9 7 0,4-9 0 16,0 10-4-16,0-1 3 15,4 10-6-15,-1-3-3 16,8 18-10-16,-4-6-5 0,11 20-2 16,-4-5-1-16,14 11 2 15,-7-14-1-15,11 4 2 0,-4-6-2 16,4 0-1-16,-7-7 1 16,3 0-1-16,-3-6-40 15,-4-12-18-15,-4 6-74 16</inkml:trace>
  <inkml:trace contextRef="#ctx0" brushRef="#br0" timeOffset="22547.99">25763 10712 196 0,'4'-35'74'0,"-4"35"-58"0,-4-3 18 0,4 3 4 16,-7 7-11-16,4-1-3 15,-4 9-8-15,0 4 0 16,-4 31-9-16,4-9-2 0,-4 31-1 16,4-12 0-16,-3 37 0 15,3-22-2-15,0 41 1 16,0-28-2-16,3 44 2 16,1-29-4-16,3 23 0 15,0-32-1-15,3 6 0 16,1-18-38-16,-1-10-15 15,1-13-63 1</inkml:trace>
  <inkml:trace contextRef="#ctx0" brushRef="#br0" timeOffset="23116.097">25820 9831 236 0,'-11'3'88'0,"11"-3"-69"0,-10 0 11 0,10 0-2 16,-7 6-10-1,3-3 0-15,1-3-9 16,-1 0-1-16,4 0-4 0,0 0 4 0,4-3 4 16,-1-3 3-16,8 3 3 15,-4-3-1-15,17-4-1 16,-2 10-4-16,13 0 0 15,-7 6-3-15,4 16 0 16,-7-3-5-16,-1 28-3 16,-6-9 2-16,-8 12 0 15,-3-9-4-15,-7 3 1 0,0-7 2 16,-3-2 1-16,-1-7-1 16,1-3-2-16,-1-6-2 15,4 0-1-15,0-4-1 16,7 1 3-16,-3-3 0 15,10-1 1 1,-3-6 0-16,10 4 0 0,-4-1 0 16,8-9 0-16,-4 0-20 15,4-9-7-15,-4 6-32 16,4-13-13-16,-4 3-61 16</inkml:trace>
  <inkml:trace contextRef="#ctx0" brushRef="#br0" timeOffset="23566.431">26360 9734 252 0,'-15'3'93'0,"15"-3"-72"0,-17 19 7 0,13-16-2 15,-3 9-14-15,0-2-2 16,-3 5-6-16,3 4-3 16,-4 16 0-16,4-7-1 0,3 16 0 15,1-7 0-15,3 17 0 16,0-14 0-16,7 4 0 0,0-6 6 16,14-7 6-16,-3-6 5 15,14-6 2-15,-8-9 1 16,15-10 0-16,-7 0-5 15,7-19 1-15,-11 0-7 16,0-31-1-16,-3 12-2 16,-4-15-1-16,-3 9-3 15,-11-6 1-15,0 9-2 16,-14-9 2-16,3 9-2 16,-17 0 2-16,3 10-2 15,-14 9-1-15,8 0-6 16,-1 22-1-16,4-3-32 15,3 12-12-15,4-2-89 16,14 8-54-16,0 1 88 16</inkml:trace>
  <inkml:trace contextRef="#ctx0" brushRef="#br0" timeOffset="24152.3">27012 10364 288 0,'-7'0'110'0,"7"0"-86"0,-3 0 5 15,3 0-5-15,3 3-10 16,1 0 2-16,6-3-3 16,1 0 2-16,10 0-8 15,-3 0-2-15,10 0 1 0,-7 0 1 16,14 3 3-16,-3 0-5 15,10 10-3-15,-6-1 1 0,2 17 0 16,-6-7 1-16,-4 18 0 16,-6-8-2-16,-15 12 1 15,0-7-2-15,-18 26 2 16,1-13-2-16,-12 25-1 16,5-12 1-16,-4 6-1 15,3-12 0-15,0 2 0 16,4-12-3-16,4 10 2 15,3-14-1-15,7-2 0 16,0-9 0-16,10-10 0 16,-3-4 0-16,21-15 0 15,-6 1 2-15,16-11 0 16,-6 1 0-16,7-6 0 16,-7 2-27-16,3-2-9 15,-7 2-35-15,-3-2-13 0,-4 2-39 16</inkml:trace>
  <inkml:trace contextRef="#ctx0" brushRef="#br0" timeOffset="24437.306">26899 11154 324 0,'46'6'123'0,"-46"-6"-95"0,67-12 5 15,-56 12-3-15,17-13-17 16,-3 4-4-16,21-23-2 0,-11 7 0 16,35-19-3-16,-13 10-5 0,13-7-2 15,-13 4 2-15,13-1 2 16,-13 7 0-16,13-7 2 15,19-12-33-15,-12 3-14 16,-13 0-106 0</inkml:trace>
  <inkml:trace contextRef="#ctx0" brushRef="#br0" timeOffset="25128.688">27658 9508 260 0,'-4'-6'99'0,"4"6"-77"0,-10-16 13 15,6 16 1-15,-3-6-19 16,0-1-5-16,-11 1-7 15,4 3-4-15,-14 12 0 16,3-2-1-16,-13 24 0 0,6-6 0 16,-3 13 0-16,6-4 0 0,5 7 0 15,2-10-3-15,8 7 2 16,0-10 1-16,11 0 0 16,-1-6-3-16,11-3 2 15,0-3 1-15,18-4 0 16,-4 1 0-16,18-7 0 15,-7 0-3-15,14-6 2 16,-11 0 3-16,21 0 1 16,-10 0-1-16,14 7 1 15,-7-4 0-15,0 19 3 16,-11-10-3-16,-6 26-2 16,-8-4 8-16,-14 7 6 15,-4-9-3-15,-13 8-2 0,-1-11-5 16,-17 2-2-16,4-6-1 15,-8 0 1-15,4-6 0 16,-4-7 1-16,4-2-2 16,0-7-2-16,0-3 3 15,3-9 0-15,0 2 1 16,11-27 2-16,0 2-3 16,11-27 0-16,3-29 3 15,0-6 1-15,3-19-3 16,-3 10-1-16,-3 2-1 15,-4 14 1-15,-4 14-2 16,-3 23 2-16,4 19-2 16,-15 12-1-16,1 7-2 15,-5 8-1-15,1 11-36 16,0 5-14-16,-4 7-57 0,8 0-24 16,3-3 21-1</inkml:trace>
  <inkml:trace contextRef="#ctx0" brushRef="#br0" timeOffset="25939.888">20486 14666 228 0,'7'-7'85'0,"0"7"-66"0,4 7 8 15,-4-4 0-15,3 3-7 16,8 4 0-16,10-4-5 15,11 3-1-15,10 1-8 16,4 2 5-16,0-2 2 0,0 5-4 16,0-2-3-16,0-1-1 15,7 1-1-15,0-4-2 16,-4 4 1-16,-3-1-2 16,-4-2-1-16,-6-1 3 0,-8 1 0 15,-7-1-4-15,-3-3-1 16,-7-3-26-16,-4-3-11 15,-7-3-93 1,-7-3-43-16,-7-3 88 16</inkml:trace>
  <inkml:trace contextRef="#ctx0" brushRef="#br0" timeOffset="26239.085">20588 15374 240 0,'4'-6'90'0,"3"6"-70"0,7 0 8 15,-4 10-2-15,15-1-8 16,10 7 2-16,11-1-5 15,7 4-1-15,7-3-8 16,11-4-6-16,10 4-1 0,7-13 1 16,-3-3 0-16,-8 0 0 15,-3-9 0-15,0-1-14 16,1-2-3-16,-12-16-110 16</inkml:trace>
  <inkml:trace contextRef="#ctx0" brushRef="#br0" timeOffset="28671.768">22987 14170 272 0,'-4'-34'101'0,"1"18"-78"0,-4-6 9 0,0 10 0 15,0 2-9-15,0-9-1 16,0-6-6-16,-4-3-2 15,1 0-8-15,-5 0-2 0,1-7 0 16,-3 10 0-16,-5 0 2 16,1 6 1-16,-3 7 1 15,-5 12-2-15,-2 12-1 0,-1 20-3 16,-3 5 1-16,-4 10-2 16,7 13-1-16,0 18 1 15,1 16-1-15,6 10-3 16,0 12 2-16,8 22 1 15,2 6 0-15,5 19-3 16,10 3 0-16,3 0-1 16,15 4 3-16,10-20-5 15,15-31 0-15,9-25 3 16,5-25 1-16,3-22-1 16,-4-18 2-16,8-20 1 15,6-25 0-15,4-18-3 16,-6-13 2-16,-5-6 7 15,-10-7 6-15,-11-22 0 0,-10-8 1 16,-11-5-5-16,-10 14 0 16,-11 6-5-16,-14 12-2 15,-15 13 0-15,-9 18 1 16,-8 14-1-16,0 18-1 16,0 18-4-16,4 33 0 15,6 14-7-15,8 11-3 16,11-7-21-16,10-3-10 15,7-16-106 1</inkml:trace>
  <inkml:trace contextRef="#ctx0" brushRef="#br0" timeOffset="29229.037">23449 14032 268 0,'-17'25'101'0,"9"-18"-78"0,1-4 4 0,7-3-1 16,0 0-4-16,4 0 2 15,3-10 0-15,7 1 0 16,7 0-13-16,11-1 7 0,7 4 4 16,7 6-7-16,3 6-1 15,-3 10-6-15,0 6-3 16,-7 9-2-16,-8 16-3 15,-6 19 3-15,-7 9 0 16,-8 10-1-16,-6 12-2 16,-8 13 1-16,-3 3 1 15,-3-13-3-15,3-6 0 16,3-6-1-16,4-6 0 0,4-10 0 16,3-13 0-16,7-12 0 15,0-12-2-15,-4-7 0 16,22-6 3-16,-4-10 0 15,22-5 1-15,-11-4 0 16,6-13 0-16,-6 4-11 16,4-9-5-16,-8 2-41 15,-3-9-17-15,-4 6-75 16</inkml:trace>
  <inkml:trace contextRef="#ctx0" brushRef="#br0" timeOffset="29740.933">24328 14001 364 0,'0'0'134'0,"0"0"-104"0,-11 25 1 0,7-19-7 15,-3 10-16-15,0 3-4 16,-7 18-3-16,4-8-1 16,-4 30 0-16,-1-9 0 0,5 4 0 15,-1-13 0-15,8 2 0 16,-1-8-3-16,11-7 0 16,-3 0-1-16,10 1 3 15,-4-7 0-15,12-10 3 16,-5 1-1-16,15-10-1 0,-7 0-2 15,24-3 1 1,-10 0-1-16,14 0 0 0,-11 0 2 16,8 6 2-16,-8 4 1 15,0 15 1-15,-10-7-5 16,-4 26 1-16,-3-6 4 16,-11 25 2-16,-3-16-2 0,-11 15-1 15,0-11-3 1,-15 24-1-16,1-12 3 15,-17 18 1-15,2-15-1 16,-16 3 1-16,9-13-9 16,-6-5-1-16,7-11-27 15,-1-12-10-15,8-9-35 16,3-22-13-16,4-3-28 16</inkml:trace>
  <inkml:trace contextRef="#ctx0" brushRef="#br0" timeOffset="30011.832">24261 13860 324 0,'-8'63'123'0,"8"-63"-95"0,0 50 0 0,0-41-4 0,8 4-12 16,-5-4 1-16,15-3 3 15,-4 1 2-15,28-7-9 16,-7 0-1-16,36-19 2 0,-15 3-6 16,22-15 0-16,-14 12 0 15,31-15 2-15,-18 8-19 16,12-2-5-16,-19 0-43 16,8 0-17-16,-18 9-70 15</inkml:trace>
  <inkml:trace contextRef="#ctx0" brushRef="#br0" timeOffset="30368.22">25661 14199 288 0,'-3'3'107'0,"3"-3"-83"0,-8 9 13 0,5-3 1 16,-1 10-16-16,1 0-4 0,-4 24-11 15,0-5-5 1,-7 21-1-16,3-12-1 0,-7 57 0 0,4-23-3 15,-3 32 2-15,3-26 1 16,-1 45 2-16,5-29-3 16,-1 1 0-16,4-23-17 15,0-12-8-15,4-13-66 16,-1-21-27-16,1-10 8 16</inkml:trace>
  <inkml:trace contextRef="#ctx0" brushRef="#br0" timeOffset="30652.992">25294 14286 324 0,'4'-3'123'0,"-4"3"-95"0,3 41 0 0,-3-38-4 15,4 32-14-15,-4-10-1 16,7 22-5-16,0-10-1 16,11 42-1-16,-4-17-2 0,17 20 3 15,-6-13-2-15,21 6-1 16,-7-15 1-16,10 12-1 16,-10-16-9-16,7-2-4 0,-7-4-53 15,6-16-23-15,-9-5-41 16</inkml:trace>
  <inkml:trace contextRef="#ctx0" brushRef="#br0" timeOffset="30974.156">25721 13556 296 0,'-3'0'112'0,"3"0"-87"0,-8 9 7 0,8-9-5 16,-3 6-13-16,-1-2-3 15,4 11-6-15,0-2-2 16,0 18-1-16,0-6-2 0,7 29 3 15,1-11-2-15,2 14-1 16,1-10-13-16,3 0-4 16,-4-6-48-16,8-10-21 15,-4-6-32 1</inkml:trace>
  <inkml:trace contextRef="#ctx0" brushRef="#br0" timeOffset="31329.333">25904 13474 280 0,'-14'-22'104'0,"14"22"-81"0,0-6 14 0,0 6 1 0,0 0-13 16,0 0-5-16,11 0 0 16,-4 0-1-16,14 3-10 15,-3 0-1-15,10 7-1 0,-3-4 1 16,3 10 2-16,-3-4-1 15,-4 13 2-15,-4-9-4 16,-2 12-2-16,-1 0-2 16,-7 13-3-16,0-13 3 0,-4 26 0 15,1-14-4 1,-4 7-1-16,0-9-2 16,3 0 3-16,-3-7 0 15,7 0 1-15,-3-2-3 0,10-7 2 16,-3-7 1-16,6-5 2 15,-3-1-3-15,8-6 0 16,-5-3-43-16,11-3-18 16,-3 0-101-1</inkml:trace>
  <inkml:trace contextRef="#ctx0" brushRef="#br0" timeOffset="31994.093">26882 14569 268 0,'-7'9'101'0,"7"-9"-78"0,-11 9 15 16,11-9 4-16,-3 10-10 16,-1-4-1-16,0 7-11 15,1-4-2-15,6 16-11 16,-3-3-4-16,15 34 0 0,-5-12-2 15,15 13 2-15,-4-10-2 16,11 12 2-16,-4-12-2 16,7 10-1-16,-7-10-2 15,4 0 1-15,-4-9-34 0,1-4-17 16,-5-6-101 0</inkml:trace>
  <inkml:trace contextRef="#ctx0" brushRef="#br0" timeOffset="32273.969">27347 14509 312 0,'-10'-9'115'0,"10"9"-89"0,-18 15 3 0,15-12-4 0,-4 10-13 16,-1-4-2-16,-2 20-5 15,3-11-2-15,0 45-1 16,0-13-2-16,3 29 1 0,1-20-1 16,3 57 0-16,0-28 0 15,10 28 2-15,-3-25-10 16,11 47-2-16,-4-31-17 16,7 9-8-16,-3-22-25 15,0 9-12-15,-4-21-37 16</inkml:trace>
  <inkml:trace contextRef="#ctx0" brushRef="#br0" timeOffset="32876.218">27492 13650 228 0,'-14'-10'85'0,"14"10"-66"0,-14-3 16 0,10 3 6 0,-3-3-7 16,0 3 3-16,0-3-10 16,0 0-4-16,0 0-13 15,3 0-4-15,4-4 0 0,0 1 1 16,15-3 1-16,-5 2-2 15,15 1 1-15,-4 0 0 16,11 9 3-16,-8 0-3 16,5 16-2-16,-8-7 0 15,0 29 1-15,-3-9-3 16,-4 27-2-16,-4-12 0 0,-3 7-1 16,-3-11 0-16,-4 4 2 15,0-3-1 1,0-3 2-16,0-10-4 15,3 10 0-15,1-13-1 0,3 1 0 16,-3-11 0-16,6-2 0 16,1-3 2-16,10-13 0 15,-7 0-18-15,11-10-5 16,-8 1-35-16,8-10-15 16,-4 3-70-1</inkml:trace>
  <inkml:trace contextRef="#ctx0" brushRef="#br0" timeOffset="33325.105">28092 13484 280 0,'-7'-13'107'0,"7"13"-83"0,-14-6 8 0,10 6 1 0,-7 6-15 16,4 0 0-16,-7 13-10 16,4-3-5-16,-4 9-2 15,3 3-1-15,4 25 0 0,0-9 2 16,10 22 1-16,1-12-4 0,10 2-1 16,-3-9-2-1,6 0 3-15,-3-12-2 0,8-10 1 16,-5-3 6-16,8-13 2 15,-4 0 6-15,4-18 3 16,-4 3 3-16,0-29 1 16,-3 4-8-16,-4-16-4 15,-4 9-2-15,-10-12-1 16,0 12-2-16,-7-5 1 16,0 8 0-16,-14 7 3 15,3 3-3-15,-17 9 0 16,7 3-3-16,-14 7-1 15,6 0-8-15,5 6-4 16,6 0-40-16,11 0-15 16,3 0-86-16</inkml:trace>
  <inkml:trace contextRef="#ctx0" brushRef="#br0" timeOffset="33896.45">28653 14478 304 0,'3'-10'112'0,"-3"10"-87"0,7-9 2 0,-7 9-6 16,4-6-8-16,-1 6 2 16,11-4-4-16,-3-2-1 15,17-3-6-15,-7 6 4 0,18-13 4 16,-7 3 0-16,10-2 1 15,-6 2-5-15,2 7-3 16,-6 3 0-16,0 15 1 0,-7-2-3 16,-8 15 0-16,-3-3-1 15,-10 15 1-15,-1-8 0 16,-13 30 1 0,3-12-5-16,-11 32 1 0,4-20 0 15,-11 7 0-15,8-13-3 16,2 7 2-16,5-13-1 15,10 6 0-15,0-9 0 16,10-3 0-16,1-7 2 16,10-12 2-16,0-3-3 15,4-13 0-15,-4 1-6 16,7-10 0-16,-3-1-32 16,3-2-14-16,-3 3-39 15,0-6-15-15,-4 2-7 16</inkml:trace>
  <inkml:trace contextRef="#ctx0" brushRef="#br0" timeOffset="34196.249">28670 15004 304 0,'11'7'112'0,"-11"-7"-87"0,14-10 20 0,-14 10 4 0,11-9-18 15,-4-1-5-15,14-2-18 16,-4-4-5-16,19 1-2 16,-5-1-1-16,15 3 2 0,-10 1-1 15,13-1-1-15,-10 4 1 16,21-4 1-16,-14-2-3 15,14-4-2-15,-11 6-34 16,4-12-15-16,-11 3-103 31</inkml:trace>
  <inkml:trace contextRef="#ctx0" brushRef="#br0" timeOffset="34992.074">29337 13327 244 0,'-14'-13'90'0,"14"13"-70"0,-25-18 13 0,22 14 1 15,-11-2-11-15,-1 6-1 16,-2 0-9-16,-1 0-3 0,-3 16-5 15,3-4 1-15,-3 26 3 0,4-10-5 16,-5 13-2-16,5-10 1 16,-1 7 0-16,4-7-4 15,0 1 1-15,3-10 0 16,4 3 0-16,0-7-3 16,7-2 2-16,0-3-1 15,11-7 0-15,-1 0 2 16,8-6 2-16,0 0-1 15,13-6 2-15,-2 6 0 16,16 0 1-16,-9 0-2 16,13 6-2-16,-10-3 1 15,3 7 1-15,-6-1-1 16,-1 10 2-16,4 19-2 0,-18-7 2 16,-4-6 9-16,-9 6 4 15,-1 1-5-15,-14-1-4 16,-1-6-4-16,-13 0 0 15,4-6-4-15,-12-3 0 0,5-4-1 16,-8-2 0 0,7-4 2-16,-3-9 0 15,7 0-3-15,3-16 0 0,4 3 2 16,7-25 0 0,4 10 1-16,10-16 2 0,0 9-1 15,10-18 2-15,-3 9 2 16,4-28 2-16,3-16-1 15,-7 12-1-15,-3 10-1 16,-11 16 0-16,-4 6-2 16,-6 19-2-16,-4 3-21 15,-4 6-11-15,-3 6-44 16,0 1-18-16,3-7-39 16</inkml:trace>
  <inkml:trace contextRef="#ctx0" brushRef="#br0" timeOffset="37182.332">21657 13296 228 0,'-7'-47'88'0,"0"34"-69"0,0-3 6 0,3 13 0 0,1 0-10 15,3 3 2-15,-4 13-6 16,8 18 1-16,3 25-7 16,3 16 1-16,8 13 4 15,0 37-2-15,3 7 1 0,-3 21-5 16,-1 20-1-16,1-1-1 16,-1 32 1-16,1-7-2 15,0 29 2-15,-1-16-2 16,-3 0-1-16,1-16 1 15,-1-25-1-15,0-3 0 16,-4-9 0-16,1-23-3 16,-4-18 2-16,0-12 1 0,0-20 2 15,0-9-1 1,0-9 2-16,0-10-4 0,0-6 0 16,4-3 3-16,0-6 1 15,-1-4 3-15,4 1 1 16,4-7-1-16,3 0-1 15,7 1 1-15,4-4 3 16,7-3-2-16,7-4-2 16,3 1 0-16,4 0-1 15,14 3-5-15,18 0 1 16,10 0 2-16,4 0 1 16,21-3-4-16,42 3-1 15,-7 0 9-15,22-10 5 0,-1-3-3 16,4-9-3-16,17-6-6 15,-3-3 0-15,18-4 2 16,-7-2 1-16,20-4 1 16,-13 6 0-16,21-2-5 15,-7-1 1-15,14 0-2 16,-18-3 0-16,18 4 2 16,-18-17 2-16,7 10-3 15,-6-9 0-15,-12-7 3 16,4-5 1-16,-24 5-1 15,7 0-2-15,-15 7 1 16,-14 3 1-16,-3 9-1 0,-7 0-1 16,-22 3 1-16,-6 4-1 15,-1-1 0 1,-3 4 2-16,-17-1 5 16,-15 1 4-16,0 0-2 0,-3 6 0 15,0-4-5-15,-4-2-3 16,-7 9-3-16,-3 0 1 15,-1 6 3-15,8-3 1 16,10 7-1-16,-3-1 1 16,-4 7-4-16,0-10 0 15,11 0 1-15,0-6 0 16,-7 0 2-16,-8-3 1 0,-13-3-1 16,-8-4-2-16,-6 1 1 15,-4-3 1-15,-4-4-3 16,-7 3 0-16,-10-5 1 15,-4-8 2-15,-10-8-1 16,-4-4 2-16,-7-6-2 16,-3-6-1-16,-1 6-2 15,-3 0-1-15,-3-3 2 16,-4 0 0-16,-4-15 1 16,-7-26 0-16,-3-12 0 15,-7-16 2-15,-7-38 3 16,-8-15 2-16,-9-45-3 15,-19-5-3-15,-10-38-3 16,-4-13 1-16,8 10 1 16,6-25 2-16,4 21-1 0,7-12-1 15,11 32 1-15,13-1 1 16,12 35-1-16,6 31 2 16,11 7-4-16,7 28-2 15,0 31 2-15,0 28 2 16,0 16 0-16,-4 22 2 15,-3 9-4-15,-3 10 0 16,-8 13 3-16,-3-1 1 16,-7 16-4-16,-4 0 1 15,-3 9 0-15,-1 4 2 16,-2 6-1-16,-5 3 2 16,-6 6-4-16,-15 3 0 15,-10 4 1-15,-3-1 2 16,-1-3-3-16,-7-2-2 0,-13 5-1 15,-8-6 3-15,0 7-2 16,0-1 1-16,-14 4 0 16,-3 12-2-16,6 10 0 15,-3 18 3-15,-17-6 0 16,3-9 1-16,3-7 0 16,-13-5 0-16,-5-4 0 15,8-13 0-15,-10-6-3 16,-8-6 2-16,7-9 1 15,-17-7 2-15,3 3-1 16,0-5-1-16,-24 5 1 0,17 0 1 16,-11 7-3-16,-3 0 0 15,11-1 1 1,-18-2 2-16,18 0-3 16,-8-7 0-16,-3 0 1 15,18-3 0-15,-11-3-3 0,4 3 2 16,10 1 1-16,-11-1 2 15,5 6-1-15,9 10-1 16,-10 0 1-16,15 6-1 16,10 0 0-16,-1 0 2 15,5-6-1-15,17 0 2 16,3-1-7-16,4 1 1 16,4 0-15-16,7 3-3 15,13 0 2-15,8 3 1 0,7 0-14 16,3-6-4-16,4-13-87 15,14-6-72 1,11-25 69-16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38:17.62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15819 4591 284 0,'-15'-6'107'0,"8"6"-83"0,0 10 10 0,4-1 2 16,-4 7-11-16,3 9-2 16,1 12-9-16,-1 10-4 15,4 7-5-15,-3 12 5 0,3 21 3 16,0 11-2-16,0 5 1 15,0 7-9-15,0 6-2 16,3-10-39-16,8-21-16 16,6-29-103-1</inkml:trace>
  <inkml:trace contextRef="#ctx0" brushRef="#br0" timeOffset="1577.53">24557 6971 200 0,'-7'0'77'0,"7"0"-60"0,-7 0 8 0,7 0 2 0,-4 0-7 0,1 0 0 15,-1 0 2-15,1 0 1 16,-1 0-12 0,4 0 7-16,0 0 2 0,0 0-2 0,0 0 0 15,0 0-6-15,11-3 0 16,-4-3-1-16,17 6 1 15,-6-3-4-15,14-4-3 16,-4 7 0-16,7-3-1 16,-6 0-2-16,6 0-2 0,-7 0 1 15,4 3 1 1,-4 0-3-16,-3 0 0 16,-4 0 3-16,-3 0 1 15,-4 0-30-15,-7 3-12 16,0-3-117-1</inkml:trace>
  <inkml:trace contextRef="#ctx0" brushRef="#br0" timeOffset="1846.705">24511 7357 344 0,'4'9'129'0,"-4"-9"-100"0,17 10 4 0,-17-4-2 15,14-3-16-15,-3 0-3 16,17-3-5-16,-7 0 0 16,15-6-4-16,-5 0-2 0,12-4 2 15,-8 1-4-15,14 0 0 16,-10 5-65-16,7-2-28 15,-7 0-57 1</inkml:trace>
  <inkml:trace contextRef="#ctx0" brushRef="#br0" timeOffset="2418.489">25499 7297 320 0,'3'-3'121'0,"-3"3"-95"0,7-6 18 0,-7 6 0 16,4 0-7-16,-1 0 1 15,4 0-6-15,1 0-2 16,13 6-17-16,-4-3-8 0,15 4-3 15,-7-4 0-15,17 0 1 16,-10 0-1-16,24-3 1 16,-10 0-2-16,11-6-1 0,-12 3-30 15,1-4-13-15,-10 1-126 32,-5-10-75-32,-2 4 103 0</inkml:trace>
  <inkml:trace contextRef="#ctx0" brushRef="#br0" timeOffset="2945.742">26271 6629 228 0,'-17'-25'88'0,"10"13"-69"0,3-7 15 0,1 19 3 16,3-6-8-16,0-1-2 16,3-2-2-16,8-7-1 15,6 1-13-15,8 2 7 0,3 7 2 16,-7 3 5-16,22 9 4 15,13 19-4-15,-13 6-1 0,-12-5 0 16,1 27 0-16,-7-12-9 16,-8 28-2-1,-2-13-7-15,-15 32-2 0,0-19 0 16,-22 19 2-16,5-23-3 16,-19 42 0-1,8-29-3-15,-4 10-1 0,4-16-1 16,14-6 0-16,0-12 0 15,21-17 0-15,0 1 2 16,21-13 0-16,1-6-3 16,9-10 2-16,-6 0 3 15,7-2 1-15,-7-1-8 16,3-3-4-16,-7-3-48 0,0 6-22 16,-3-6-26-1,0-6-8-15,-8-3-23 16</inkml:trace>
  <inkml:trace contextRef="#ctx0" brushRef="#br0" timeOffset="3481.869">25520 6344 264 0,'0'-9'101'0,"-4"9"-78"0,-3 6 9 0,7-6-3 15,-7 9-4-15,-7 13 0 16,-3 13-8-16,-5 18 0 16,5 10-10-16,3-19 2 0,-4 56 2 15,4-22-6-15,-4 67-1 16,4-36 4-16,11 67 5 16,-1-38-9-16,18 31-2 15,-3-43 0-15,31-1 1 16,-10-24-6-16,21-23-2 15,-11-12-108-15,15-32-49 16,-12-6 31-16</inkml:trace>
  <inkml:trace contextRef="#ctx0" brushRef="#br0" timeOffset="3874.172">26864 6256 288 0,'4'35'107'0,"-4"-35"-83"0,21 44 8 0,-21-35-2 16,17 22 6-16,-3-9 5 15,18 51-7-15,-7-14-3 16,10 41-17-16,4 57-7 0,-14-34 0 16,-4-29-4-16,-11 62 0 15,1-33-1-15,-14 24-2 16,-1-31 1-16,-14 19 1 15,4-32-1-15,-7-12-1 16,3-15-54-16,1-26-26 0,3-10-88 16</inkml:trace>
  <inkml:trace contextRef="#ctx0" brushRef="#br0" timeOffset="4671.684">27037 5466 280 0,'3'-6'104'0,"4"3"-81"0,8-7 5 0,-8 10-2 0,3-3-8 15,4-3-1-15,0 6 2 16,1 0 0-16,-1 9-10 15,0-2 10-15,0 5 4 0,-4 4 0 16,-6 0 0-16,-4 2-3 16,0 1-1-16,-7 0-8 15,0 0-2-15,-4 6-3 0,1-9-1 16,-1-4-6 0,1 4 1-16,-5 3 0 15,5-10 2-15,3 10-3 16,3-10-2-16,1 4-1 15,3-4 3-15,7 4 0 16,0-4 1-16,0-3 0 0,11 4 0 16,-4-1 0-16,10 7 0 15,-2-4-3-15,9 7 2 16,-2-3 10-16,2 6 5 16,-6-3 3-16,-4 3-1 15,0 3 0-15,-10-6 0 16,-4-7-6-16,-11 7-2 15,-6 3-4-15,-8 0-1 16,-3 0-1-16,-7-3-2 16,0-7 1-16,-4 7-1 15,0-7-20-15,4-2-9 16,7-4-47-16,7-3-21 0,3-3-88 16</inkml:trace>
  <inkml:trace contextRef="#ctx0" brushRef="#br0" timeOffset="5748.991">28155 6742 208 0,'4'-3'79'0,"-4"3"-61"0,0 3 23 0,0-3 9 15,-4 7-6-15,1 2-1 16,-4 4-11-16,0 2-3 16,-4 7-16-1,-3 3 3-15,-7 7 2 0,-8 8-8 0,5 4-1 16,3-6-5-16,-11 18-3 16,7-12 0-16,-7 16-1 15,4-10 0-15,0 3 2 16,7-9-1-16,0 6-1 15,3-9-26-15,0-3-10 16,4-7-119 0,7-12-59-16,0 0 101 15</inkml:trace>
  <inkml:trace contextRef="#ctx0" brushRef="#br0" timeOffset="6037.556">27785 6777 236 0,'-4'-3'90'0,"4"3"-70"0,4 3 19 16,-1 0 5-16,4 3-10 16,0 4-2-16,8 5-7 15,-1 7-2-15,3 7-12 16,1 8-4-16,-4 7-1 0,-3-9-1 0,6 27 2 15,-3-15-4-15,4 16-2 16,-4-10 0-16,4 7 1 16,-4-13-1-16,4 0-1 15,-4-3-24-15,-4-10-11 16,1-5-119 0</inkml:trace>
  <inkml:trace contextRef="#ctx0" brushRef="#br0" timeOffset="6413.922">28258 5921 220 0,'-8'9'82'0,"5"1"-64"0,-4 5 18 16,0-2 2-16,0 3-9 15,0 2 0-15,0 7-10 16,0 4-1-16,0-1-11 16,3 6 2-16,0-2 2 0,1-4-6 15,3-6-1-15,3-3 0 16,1 0 0-16,7-7 0 15,3-3 2-15,3-2-3 16,5-4 0-16,2-3-1 16,1 0 1-16,-4-3-2 15,-3 0-1-15,-4-1-41 0,-4-2-18 16,1-3-82 0</inkml:trace>
  <inkml:trace contextRef="#ctx0" brushRef="#br0" timeOffset="6685.861">28452 5984 264 0,'0'-4'99'0,"-4"4"-77"0,0 4 11 0,1 2 0 0,-1 3-7 15,1 7 2-15,-4 9-10 16,0 9-3-16,0 14-8 15,0-1-1-15,0 0 1 0,3 0-3 16,1-3-3-16,-1 6 0 16,1 0-1-16,3 3 0 15,0-18 2-15,0-7-6 16,3 0 1-16,1-6-37 16,6-9-13-16,-3-4-90 15</inkml:trace>
  <inkml:trace contextRef="#ctx0" brushRef="#br0" timeOffset="7021.963">28670 6325 264 0,'-10'10'101'0,"6"-4"-78"0,1-3 9 0,3-3-3 16,0 0-13-16,0 0-4 15,0 0-1-15,3 0 0 16,1 0-5-16,3-9-2 0,0-1 0 16,0 1-2-16,0 6-2 15,0-3 3-15,-7 6 0 16,0 0-1-16,0 6-10 15,0-6-5-15,0 0-46 16,0 0-19 0,3-6-44-16</inkml:trace>
  <inkml:trace contextRef="#ctx0" brushRef="#br0" timeOffset="7505.388">28766 5984 248 0,'3'-4'93'0,"4"4"-72"0,4-6 9 16,-4 3-1-16,3 0-4 0,4 0 0 16,4-4-3-16,0 4-2 15,3-3-10-15,0 6 5 0,0 6 2 16,-3-3-1-16,-1 10 3 15,-2-4-4-15,-5 4 1 16,-3 0-3-16,-3-1 2 16,-4 4-6-16,-4-4-3 15,-6 7-3-15,-1 0 0 16,-3 3-2-16,0-3-1 16,3-4 1-16,4 1-1 15,4-3-3-15,3-1 2 0,3-2-1 16,4 5 0-16,7-2 0 15,0-1 0-15,4 1 4 16,7-1 1 0,-4 1-4-16,0-1-1 0,-3-2 1 15,-1 2 2-15,-2-2 0 16,-5-1-1-16,-3 1 1 16,0 2 1-16,-7 1 1 15,-7-1 1-15,-3 1-2 16,-8-1-2-16,-7 1 1 15,-6-1-1-15,-8-2-9 16,0 2-2-16,4-2-36 16,3-4-16-16,7-3-105 15</inkml:trace>
  <inkml:trace contextRef="#ctx0" brushRef="#br0" timeOffset="8334.606">29492 6814 288 0,'-7'-34'107'0,"7"18"-83"0,4-3 8 15,-4 16 1-15,3 0-4 16,4 3 3-16,4 10-9 15,-1 5-3-15,5 10-12 16,-1 4-1-16,0 15 3 0,0 9-4 16,-4 10-1-16,5 5-5 15,-1-2 0-15,3-6 0 16,5-1 0-16,-1-5 0 16,0-4 2-16,-4-3-14 15,1 0-7-15,-4-6-63 16,0-10-28-16,-3-9-30 15</inkml:trace>
  <inkml:trace contextRef="#ctx0" brushRef="#br0" timeOffset="8617.974">29838 6915 328 0,'-7'0'123'0,"0"9"-95"0,-7 7 5 0,3-4-3 0,-6 23-13 16,-5 12-2-16,1 13-6 16,0 9-4-16,0 9-2 15,3 13 0-15,1 6 2 0,6-3 0 16,0-9 0 0,4-4-6-16,0-9 1 0,0 4 2 15,4-11 1-15,-1-5-4 16,1-19 1-16,-1-4-27 15,4-27-117 1,4-16-66 0,3-10 74-16</inkml:trace>
  <inkml:trace contextRef="#ctx0" brushRef="#br0" timeOffset="9187.116">30088 6024 272 0,'0'0'104'0,"4"0"-81"0,-1 3 16 0,-3-3 1 16,4-3-7-16,0 0 3 15,3-3-7-15,3-3-3 0,4 2-14 16,0 1-3-16,4 3-2 16,-4 0-3-16,0 6-1 0,-7 6 5 15,-3 4 3-15,-8 2-6 16,-3 4-3-16,-3 0-1 16,-1 6-1-16,1-3 0 0,-1-3 2 15,4-3-1 1,0-4-1-16,0 1-2 15,3-4 1-15,4 1 1 16,4-1 2-16,3 7-3 16,0-4 0-16,3 1 1 15,5 2 0-15,-1 1 0 16,0 0 0-16,3 3 0 16,-2-1 2-16,-1 1-3 0,0-3 0 15,-7-1 3-15,-4 1 1 16,-3-3 10-16,-3-1 3 15,-4 1-10-15,-7-1-3 16,-4 4-2-16,0-3 1 16,-3-4 1-16,4 0 1 15,-1 1-9-15,0-4-2 16,4 0-42-16,4-3-18 16,6-6-72-1,8 0-70-15,10 0 68 16</inkml:trace>
  <inkml:trace contextRef="#ctx0" brushRef="#br0" timeOffset="9383.815">30568 6200 296 0,'-14'9'110'0,"11"-2"-86"0,-4-4 16 16,3 6 2-16,0-3-25 15,1 1-6-15,-1-1-8 16,-3 0 0-16,4 0-2 16,-1 4-3-16,1-1 1 0,-1-2-32 15,1 2-15-15,-1-3-58 16</inkml:trace>
  <inkml:trace contextRef="#ctx0" brushRef="#br0" timeOffset="10467.253">30723 5930 180 0,'0'-9'68'0,"-3"9"-52"0,-1 0 12 15,4 0 5-15,-3 0-8 16,3 0 0-16,0 0-1 15,0 0 0-15,0 0-13 16,-4 0 4-16,4-3 5 0,0 3-2 16,0-3-1-16,4-1-3 15,6 1-1-15,5-3-5 16,6 3-3-16,3 0 0 16,1 3-1-16,3 3-2 15,-3 3-2-15,-4 4 5 16,-3 2 4-16,-4 1 4 15,-7 5 2-15,-3 1-2 0,-8 0 2 16,-3 3-8-16,-4 0-2 16,-3 0-3-1,0-3-2-15,0-4 3 16,3-2 0-16,1 0-4 0,3-4-1 16,3 0-2-16,4 4 0 15,4-1 3-15,3 4 2 16,3 3 0-16,5 0-1 15,2 6-2-15,1-3 1 16,-4 0 1-16,0-3 0 16,0-1 8-16,-3 1 5 15,-4 3-4-15,-7-3-3 0,-7 0-1 16,-11 0 1-16,-14-1-5 16,-10 7-3-16,-7-3-8 15,3 3-4-15,3-3-52 16,8-3-21-16,7-6-75 15</inkml:trace>
  <inkml:trace contextRef="#ctx0" brushRef="#br0" timeOffset="11381.502">23721 10480 252 0,'-18'-13'93'0,"18"13"-72"0,-10-6 11 0,10 6 1 0,0 0-7 16,0 0-1-16,0 0-7 15,0 0-1-15,3 6-10 16,1-6 5-16,6 0 3 0,1 0 2 15,10-6 1-15,-3 6-3 16,10-3-1-16,-3-3-4 16,27 6-1-16,-9-3-3 15,27 3-1-15,-17 0-3 16,7 3-2-16,-10 6 1 16,3 7-1-16,-11-4 4 15,-3 10 2-15,-8-3-2 16,-2 3-1-16,-5-6-6 15,-3 2-2-15,-3-2-40 16,-7 0-15-16,-4-4-43 16,-4-2-17-16,1-1-2 15</inkml:trace>
  <inkml:trace contextRef="#ctx0" brushRef="#br0" timeOffset="11636.383">23894 11188 228 0,'-32'35'88'0,"32"-35"-69"0,-11 9 15 0,8-2 1 0,3-7-5 15,0 0 2-15,7-7-1 16,0-2 3-16,14-4-18 16,-3 1 0-16,31-7-2 0,-10 3-5 15,17 4-1-15,-10 2-4 16,11 10-3-1,-8 0 0-15,15 7 1 0,-15-4-1 16,14 0-1 0,-13 0-46-16,6-6-21 0,-10 0-85 15</inkml:trace>
  <inkml:trace contextRef="#ctx0" brushRef="#br0" timeOffset="12371.372">25414 10583 192 0,'-28'0'74'0,"28"0"-58"0,-18 3 25 0,15 4 8 16,-4-4-12-16,3-3-1 15,1 9-8-15,-1-2-3 16,4-1-13-16,0 0 8 0,7 0 6 16,-3 1-3-16,13-1-1 15,1 0-6-15,21-3-2 16,-7 0-8-16,17 1-2 16,-7-1-2-16,11 0-2 15,-11-3 1 1,15 3 1-16,-8 0 1 0,4 0 3 0,-10-3-5 15,-1 0-1-15,-7 0-51 16,0-6-20-16,-6 3-95 16</inkml:trace>
  <inkml:trace contextRef="#ctx0" brushRef="#br0" timeOffset="13150.694">26398 10085 260 0,'14'-44'96'0,"-14"44"-75"0,0-44 12 0,0 38 0 15,-7-7-3-15,4 4 2 16,-8-1-13-16,1 7-6 15,-4 6-8-15,-8 16 1 0,5 0 3 16,3-3-5-16,-11 15-2 16,7-3-1-16,-6 13-1 15,3-10-3-15,-8 23 2 16,5-14 1-16,-5 23 2 16,5-13-3-16,3 4 0 15,3-10 3-15,7-4 1 16,4-8-6-16,11-4 0 0,-1-3 1 15,18-3 3-15,-3-6-2 16,14-1 0 0,-7 1-1-16,17 0 0 0,-7-4 2 15,18 7 2 1,18 9-1-16,-22-6 2 0,-10-3 7 16,10 9 3-16,4 13-2 15,-18-13 1-15,-6 3-3 16,-5 7 0-16,-3-3-5 15,-6 2-1-15,-5-5 3 16,-10 5 3-16,0-5 0 16,-21 2 0-16,3-3-5 15,-24 4-1-15,7-10-1 0,-15 3-2 16,12 0 1-16,-15-12 1 16,14 0-1-16,-3-16-1 15,6 0-2-15,4-10 1 16,8 4-4-16,10-13 1 15,3 4 2-15,15-36 1 16,-1 11 1-16,22-42 0 16,-8 23 0-16,36-64 2 15,-14 29-1-15,21-31 2 16,-10 24-2-16,-5-15 2 16,-6 22-2-16,-11 10-1 0,-6 12 1 15,-15 18 1 1,0 10-1-16,-21 19-1 15,3 3 1-15,-21 13-1 16,8 6 0-16,-12 3 0 0,8 0-11 16,3 0-3-16,1 0-37 15,13-6-14-15,4 6-99 16</inkml:trace>
  <inkml:trace contextRef="#ctx0" brushRef="#br0" timeOffset="13887.11">27647 10292 208 0,'14'-16'79'0,"-14"10"-61"0,4-4 19 0,-4 10 6 15,0 0-4-15,0 0 1 16,0 0-7-16,0 7-3 16,-4 5-16-16,-3 7-2 0,-3 6 1 15,-8 16-3-15,0 0 0 16,1-7-6-16,-15 16-3 16,7-9 0-16,-10 6 1 15,7-3-1-15,0 6-1 16,3-9 1-16,0 6-1 15,8-9-3-15,-1 2 2 0,4-2-17 16,-4 0-8-16,4-7-26 16,0-3-12-16,3-9-72 15</inkml:trace>
  <inkml:trace contextRef="#ctx0" brushRef="#br0" timeOffset="14171.931">27316 10304 280 0,'7'-12'104'0,"0"12"-81"0,3 0 12 0,-6 3-2 16,6 3-7-16,5 7-1 15,2 9-5-15,4 12-2 16,4 13-10-16,0 6-5 0,-8-9 0 15,-3-9-2-15,8 12 2 16,-5-3-2-16,4 15-1 16,-3-12 3-16,3 10 0 15,-7-13-6-15,4 0 0 16,-4-10-41-16,-3-9-16 16,-1-6-88-1</inkml:trace>
  <inkml:trace contextRef="#ctx0" brushRef="#br0" timeOffset="14475.343">27848 9458 244 0,'7'-66'90'0,"-3"56"-70"0,-1 4 13 16,-3 12-1-16,0 10-8 16,-3 25-2-16,-1 0-8 15,1-10-4-15,-1 19-5 16,4-9 1-16,0 18 0 0,0 29-2 0,4-25-3 16,-4-13 0-16,7 7-1 15,0 8-3-15,0-24 0 16,-3-9-56-16,3-4-22 15,0-3-42 1</inkml:trace>
  <inkml:trace contextRef="#ctx0" brushRef="#br0" timeOffset="14816.149">28092 9342 244 0,'0'-3'93'0,"0"3"-72"0,7 3 11 0,-4-3 1 16,4 3-7-16,4 0-1 0,0 3 2 15,3 4 2-15,0 8-15 16,-4 11 1-16,1 21-1 0,-4 0-1 16,-7 3 0-16,-4 1-3 15,-3-1-1-15,-3-3 1 16,-1-3 1-16,1-3-5 15,-1-3-4-15,0 0-1 16,4-13 1-16,4 0-6 16,3 0 1-16,0-6 1 15,10 0 3-15,-2-3-2 0,9-3 0 16,11-1 3-16,8-5 1 16,-1-7-34-16,0-3-17 15,0-10-121 1</inkml:trace>
  <inkml:trace contextRef="#ctx0" brushRef="#br0" timeOffset="15222.758">28720 10289 236 0,'3'-47'90'0,"1"34"-70"16,-4-6 26-16,0 19 5 0,0 0-13 15,0 6-2-15,0 4-12 16,0 9-3-16,3 6-12 16,4 9 1-16,0 4 1 0,0-7-4 15,11 23-2-15,10 11-2 16,-3-18 0-16,-7-9-4 16,10 9 0-16,-7-9 3 0,4 2 1 15,-4-2-28 1,0-3-10-16,-3-4-73 0,3-9-30 15,-7-3 16 1</inkml:trace>
  <inkml:trace contextRef="#ctx0" brushRef="#br0" timeOffset="15477.73">29171 10226 292 0,'-14'3'110'0,"7"6"-86"0,-4 17 5 0,4-8-5 0,-3 7-5 16,-1 22 3 0,1 0-6-16,-1-6 1 15,-3 28-10-15,3-12-2 0,-10 56 1 0,4-26-1 16,-12 42 2 0,-13 43-6-16,17-56-1 0,4-25 0 15,0 0 2-15,3-12-6 16,1-1 1-16,3-15-48 15,3-13-20-15,4-3-74 16</inkml:trace>
  <inkml:trace contextRef="#ctx0" brushRef="#br0" timeOffset="16154.382">29556 9439 236 0,'0'-22'88'0,"0"13"-69"0,0-4 11 0,0 7 1 0,0-1-4 15,0-2 2-15,0 0-5 16,-4-1-1-16,-3 1-12 16,-3 6-2-16,-5 3 1 15,-9 0 0-15,-8 6 4 0,-3 3-5 16,-4 4-3-16,4 6-3 15,-1 3 0-15,5 18-4 16,6 1 0-16,4 3 1 16,3 0 2-16,8-3-1 15,2-4-1-15,8-5-4 16,8-1 0-16,9-9 8 16,8-6 5-16,3-10 4 15,7-6 3-15,1-6-5 0,-1-10 1 16,-3-9-3-1,-4-13 0-15,-3-9-5 16,-4 3-1-16,-4 7-1 16,-6 5 1-16,0 10 7 0,-4 10 5 15,-7 12-7-15,0 16-4 16,-4 15-3-16,-3 10 1 16,0 3-1-16,0-1 2 15,0 11-2-15,0 2 2 16,3 7-2-16,4 0 2 15,0-10-2-15,4-3-1 16,-1-9-2-16,1-7-1 16,-1-5-45-16,-3-4-20 15,0-7-56-15,-3-8-21 0,-8-10 14 32</inkml:trace>
  <inkml:trace contextRef="#ctx0" brushRef="#br0" timeOffset="17790.594">25273 9313 236 0,'-4'-3'88'0,"4"3"-69"0,0 3 11 0,0-3-2 15,0 10-5-15,0-1-2 16,0 7-5-16,0 12 0 16,-3 16-9-16,-1 25 0 0,-3 6 0 15,-3 32 3-15,-4 0 4 0,3-26-8 16,-17 82-3 0,10-38-2-16,-6 79 1 0,2-53-1 15,5 24 2-15,3-40-4 16,7 25 0-16,0-34 5 15,10-10 2-15,1-22-2 16,3-3-1-16,-4-19-1 16,4 0-2-16,-3-16 1 15,3 1 1-15,-4-10-3 16,4-10 0-16,0-8 3 16,11-11 1-16,-4-2-1 15,21-13-2-15,-10 0 5 16,39-3 1-16,-11 0 0 15,35 3-1-15,-18 1-1 16,64-1 2-16,-28 0-3 0,71-6 0 16,-43 3-1-16,84-13 1 15,54-6-4-15,3-6 0 16,-17 6 1-16,6 1 2 16,-17 2 1-16,60 3 1 15,-46 10-2-15,-7 10-2 16,-35 5 1-16,-7 1-1 15,-8 12 0-15,-27-3 2 16,-12-7-1-16,-2-2-1 16,-26-1 5-16,-20-5 4 15,-19-4-1-15,-9-3 3 16,-12 0-6-16,-6 0-3 0,-8 0-4 16,-6 3 1-1,-11 3 3-15,-8 1 1 16,-2-1-1-16,-8 0-2 0,-7-6 1 15,-7 0-1-15,-3-9 0 16,-8-7 2-16,-3-3-1 16,-7-6 2-16,-7-3-2 15,-7-7-1-15,-7-21 1 16,0-32 1-16,-1-12-3 16,5-38 0-16,2-35 1 15,5-49 0-15,3-20 0 16,7-34 2-16,3-15-3 0,1 27 0 15,-4 17-1-15,-4 27-2 16,0 51 3-16,-3 40 0 16,0 29 1-16,-3 22 0 15,2 12 0-15,1 9 0 16,-3 10 0-16,-1 16 2 16,-3 3-3-16,0 6-2 15,-8 12 2-15,-6 14 2 16,-11 11 0-16,-10 1-1 15,-8 3 1-15,1 0 1 16,-8-4-1-16,-13-2 2 16,-19-4-4-16,-2 1 0 15,-12-10 1-15,-31-4 0 0,-11-2-3 16,-31 6 2-16,-11 0 1 16,-39 6 2-16,-7 7-1 15,-18 12-1-15,-21 6 1 16,11 20-1-16,-14 27 0 15,17 3 0-15,-3 1 0 16,25 3 0-16,3 9-5 16,35-3-1-16,15-10-35 15,20-28-15-15,36-27-75 16,32-33-70 0,35-21 68-16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23:38:38.67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22938 6855 280 0,'-4'0'104'0,"4"0"-81"0,0 0 18 16,0 0 2-16,0 0-8 16,0 0 0-16,0 0-9 15,0 0-2-15,7 0-13 16,-3 0-2-16,13 0 1 0,-3 0 0 16,25 7 4-16,-7-7-5 0,21 3-1 15,-11-3-2-15,18 0-1 16,-10 0-3-16,24-3 1 15,-18 3 0-15,11-7 1 16,-14 7-2-16,-4-3 1 16,-10-3-2-16,-3 6 2 15,-8 0-9-15,-7 0-1 16,-3 0-51-16,-8 6-24 16,1-3-95-1</inkml:trace>
  <inkml:trace contextRef="#ctx0" brushRef="#br0" timeOffset="256.885">23040 7407 284 0,'3'13'107'0,"-3"-13"-83"0,36 3 17 15,-33 0 2-15,22-3-6 16,-4 0 1-16,21 0-8 15,-6 0-2-15,20-6-15 16,-10 2-1-16,35 1-1 0,-14 0-6 16,14 0-1-16,-14 0-2 15,25-3 1-15,-18 3-18 16,18-7-4-16,-14 1-68 16,6-10-28-16,-17 0-38 15</inkml:trace>
  <inkml:trace contextRef="#ctx0" brushRef="#br0" timeOffset="900.817">25682 5661 252 0,'-10'-38'96'0,"6"19"-75"0,4-12 17 0,4 21 3 16,-1 1-9-16,1-4-1 15,-1-2-2-15,1 9-1 16,3-4-15-16,0-2 1 0,-4 5 2 15,1 4 3-15,-1 6 3 16,1-3-1-16,-4 19 2 16,0 25-4-16,0 6 0 15,0-9-4-15,0 44-1 16,0-20 9-16,0 86 5 16,0-35-6-16,-4 144-2 15,1-65-10-15,-4 115-4 16,0-84-1-16,-4 69 1 15,4-79-1-15,0 25 0 16,4-62-3-16,3-16 1 16,0-41-2-16,3-21 2 0,1-17-4 15,-1-18-2-15,1-13-14 16,-1-18-4-16,1-7-46 16,-4-15-19-16,0-4-82 15,-7-18-32-15,0-1 54 16</inkml:trace>
  <inkml:trace contextRef="#ctx0" brushRef="#br0" timeOffset="2013.142">24726 4588 252 0,'14'-19'96'0,"-10"26"-75"0,3 15 19 0,-7 6 4 0,0 28-10 16,3 16-2-16,-3 16-12 15,0-22-2-15,0 125-11 16,0-53 2-16,-10 148 2 0,3-76 2 16,-28 169 3-16,10-119-5 15,-32 117-1-15,19-117-2 16,-22 88 2-16,17-100-3 16,-6 40 1-16,14-78-5 15,-1 28-2-15,12-65 0 0,6-4 1 16,4-43-1-16,10-10-1 15,1-25-2-15,6-10 1 16,1-18 3-16,6-10 1 16,1-12 5-16,14-19 3 15,-8-3 0-15,40-10 1 16,-8-3 2-16,39-15 2 16,-17 3-7-16,63-13-3 15,-32 9-1-15,68 1-1 16,-40 3-2-16,54 12-2 15,-47-3 1-15,25 13-1 16,-38-7 0-16,24 10 2 16,-31 0-1-16,-1 3 2 15,-24-7-2-15,-11 7-1 16,-14-6 1-16,-11 3 1 0,-6 0-1 16,-12-7 2-16,-6-2-2 15,-7-10-1-15,-4 0 1 16,-3-19-1-16,-4 6 2 15,0-24 1-15,-3 5-4 16,-1-55 1-16,-3 14 0 16,4-90 0-16,-4 38-3 15,3-126 2-15,1-166 3 16,-4 0 1-16,0 9-4 16,-7 139 1-16,0 74-5 15,4-112-1-15,3-82-2 16,-4 107 2-16,-3 63 4 15,-3 49 1-15,-8 48 1 0,-7 31 0 16,-3 22 0-16,-10 19 0 16,-12 12-3-16,-10 10 2 15,-10 0 1-15,-4 9 2 16,-4 0-1-16,-13-6-1 16,-22 0-2-16,-11 3 1 15,-13-3 1-15,-29 0 0 16,0-3-9-16,-21 0-2 15,0-7-1-15,1 7 2 16,2 6-7-16,25 0-4 16,29 9-14-16,24 13-5 15,11 13-132 1,3 0-66-16,15-13 118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03888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460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93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63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13640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334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750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55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974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73750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48167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96940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png"/><Relationship Id="rId5" Type="http://schemas.openxmlformats.org/officeDocument/2006/relationships/customXml" Target="../ink/ink12.xml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7">
            <a:extLst>
              <a:ext uri="{FF2B5EF4-FFF2-40B4-BE49-F238E27FC236}">
                <a16:creationId xmlns:a16="http://schemas.microsoft.com/office/drawing/2014/main" id="{9ECB0E0D-AC1B-4E83-84EA-237BFA206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9">
            <a:extLst>
              <a:ext uri="{FF2B5EF4-FFF2-40B4-BE49-F238E27FC236}">
                <a16:creationId xmlns:a16="http://schemas.microsoft.com/office/drawing/2014/main" id="{D6DCB3B1-E1A7-4510-831B-77C8EFF56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10132A3B-10CF-4EEB-BA1F-A63D2ED61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33" name="Freeform 6">
              <a:extLst>
                <a:ext uri="{FF2B5EF4-FFF2-40B4-BE49-F238E27FC236}">
                  <a16:creationId xmlns:a16="http://schemas.microsoft.com/office/drawing/2014/main" id="{014E52ED-3C51-46E6-BE4B-14FFAB2C3D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8521" y="1480930"/>
            <a:ext cx="5751537" cy="3848521"/>
          </a:xfrm>
        </p:spPr>
        <p:txBody>
          <a:bodyPr anchor="ctr">
            <a:normAutofit/>
          </a:bodyPr>
          <a:lstStyle/>
          <a:p>
            <a:pPr algn="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5.2 More exponents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19870" y="1480929"/>
            <a:ext cx="2593610" cy="3848522"/>
          </a:xfrm>
        </p:spPr>
        <p:txBody>
          <a:bodyPr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116DDC6-8F07-46CC-8751-E5C9346B2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74964" y="2388358"/>
            <a:ext cx="0" cy="1856096"/>
          </a:xfrm>
          <a:prstGeom prst="line">
            <a:avLst/>
          </a:prstGeom>
          <a:ln w="254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267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873" y="187036"/>
            <a:ext cx="9601200" cy="148590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21231" y="1672936"/>
                <a:ext cx="5884816" cy="1369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88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88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88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231" y="1672936"/>
                <a:ext cx="5884816" cy="1369477"/>
              </a:xfrm>
              <a:prstGeom prst="rect">
                <a:avLst/>
              </a:prstGeom>
              <a:blipFill>
                <a:blip r:embed="rId2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009D3C1-679D-4EB9-A4A0-FB969BCD217E}"/>
                  </a:ext>
                </a:extLst>
              </p14:cNvPr>
              <p14:cNvContentPartPr/>
              <p14:nvPr/>
            </p14:nvContentPartPr>
            <p14:xfrm>
              <a:off x="3728880" y="1652760"/>
              <a:ext cx="7348320" cy="44996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009D3C1-679D-4EB9-A4A0-FB969BCD217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19520" y="1643400"/>
                <a:ext cx="7367040" cy="4518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47763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873" y="187036"/>
            <a:ext cx="9601200" cy="148590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21231" y="1672936"/>
                <a:ext cx="5604931" cy="13542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88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88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231" y="1672936"/>
                <a:ext cx="5604931" cy="1354217"/>
              </a:xfrm>
              <a:prstGeom prst="rect">
                <a:avLst/>
              </a:prstGeom>
              <a:blipFill>
                <a:blip r:embed="rId2"/>
                <a:stretch>
                  <a:fillRect b="-3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D81DB54-1C5C-4750-9BBB-785D215233F7}"/>
                  </a:ext>
                </a:extLst>
              </p14:cNvPr>
              <p14:cNvContentPartPr/>
              <p14:nvPr/>
            </p14:nvContentPartPr>
            <p14:xfrm>
              <a:off x="5675760" y="1650600"/>
              <a:ext cx="5470200" cy="26157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D81DB54-1C5C-4750-9BBB-785D215233F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66400" y="1641240"/>
                <a:ext cx="5488920" cy="2634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50970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873" y="187036"/>
            <a:ext cx="9601200" cy="148590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21231" y="1672936"/>
                <a:ext cx="4739311" cy="13542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88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88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231" y="1672936"/>
                <a:ext cx="4739311" cy="1354217"/>
              </a:xfrm>
              <a:prstGeom prst="rect">
                <a:avLst/>
              </a:prstGeom>
              <a:blipFill>
                <a:blip r:embed="rId2"/>
                <a:stretch>
                  <a:fillRect b="-3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D7871C4-4D39-466C-8989-F56A3F616108}"/>
                  </a:ext>
                </a:extLst>
              </p14:cNvPr>
              <p14:cNvContentPartPr/>
              <p14:nvPr/>
            </p14:nvContentPartPr>
            <p14:xfrm>
              <a:off x="8256240" y="1644840"/>
              <a:ext cx="1377000" cy="1760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D7871C4-4D39-466C-8989-F56A3F61610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46880" y="1635480"/>
                <a:ext cx="1395720" cy="177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08303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745" y="135082"/>
            <a:ext cx="9601200" cy="1485900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Raising a Quotient to a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2607" y="1101436"/>
            <a:ext cx="10775373" cy="4977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Rule:</a:t>
            </a:r>
          </a:p>
          <a:p>
            <a:pPr marL="0" indent="0">
              <a:buNone/>
            </a:pP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 must raise everything inside parentheses to the power!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334326"/>
              </p:ext>
            </p:extLst>
          </p:nvPr>
        </p:nvGraphicFramePr>
        <p:xfrm>
          <a:off x="3471861" y="1080436"/>
          <a:ext cx="4610967" cy="287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698400" imgH="469800" progId="Equation.3">
                  <p:embed/>
                </p:oleObj>
              </mc:Choice>
              <mc:Fallback>
                <p:oleObj name="Equation" r:id="rId3" imgW="698400" imgH="4698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1861" y="1080436"/>
                        <a:ext cx="4610967" cy="2878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8069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873" y="187036"/>
            <a:ext cx="9601200" cy="148590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21231" y="1672936"/>
                <a:ext cx="1791323" cy="1814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8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48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48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231" y="1672936"/>
                <a:ext cx="1791323" cy="1814279"/>
              </a:xfrm>
              <a:prstGeom prst="rect">
                <a:avLst/>
              </a:prstGeom>
              <a:blipFill>
                <a:blip r:embed="rId2"/>
                <a:stretch>
                  <a:fillRect b="-5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662ABD8-E878-4322-93D0-6DA8A26BDDEA}"/>
                  </a:ext>
                </a:extLst>
              </p14:cNvPr>
              <p14:cNvContentPartPr/>
              <p14:nvPr/>
            </p14:nvContentPartPr>
            <p14:xfrm>
              <a:off x="5642640" y="1150560"/>
              <a:ext cx="4326120" cy="23371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662ABD8-E878-4322-93D0-6DA8A26BDDE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33280" y="1141200"/>
                <a:ext cx="4344840" cy="235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53183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873" y="187036"/>
            <a:ext cx="9601200" cy="148590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21231" y="1672936"/>
                <a:ext cx="1788695" cy="1814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8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48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48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231" y="1672936"/>
                <a:ext cx="1788695" cy="1814279"/>
              </a:xfrm>
              <a:prstGeom prst="rect">
                <a:avLst/>
              </a:prstGeom>
              <a:blipFill>
                <a:blip r:embed="rId2"/>
                <a:stretch>
                  <a:fillRect b="-57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D87F529-17E6-40FF-9AA8-2914EACCA143}"/>
                  </a:ext>
                </a:extLst>
              </p14:cNvPr>
              <p14:cNvContentPartPr/>
              <p14:nvPr/>
            </p14:nvContentPartPr>
            <p14:xfrm>
              <a:off x="5844600" y="1386360"/>
              <a:ext cx="4258440" cy="24850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D87F529-17E6-40FF-9AA8-2914EACCA14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35240" y="1377000"/>
                <a:ext cx="4277160" cy="2503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51423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873" y="187036"/>
            <a:ext cx="9601200" cy="148590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11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8577926"/>
              </p:ext>
            </p:extLst>
          </p:nvPr>
        </p:nvGraphicFramePr>
        <p:xfrm>
          <a:off x="1645577" y="1672936"/>
          <a:ext cx="3460679" cy="2986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3" imgW="622080" imgH="507960" progId="Equation.3">
                  <p:embed/>
                </p:oleObj>
              </mc:Choice>
              <mc:Fallback>
                <p:oleObj name="Equation" r:id="rId3" imgW="622080" imgH="50796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5577" y="1672936"/>
                        <a:ext cx="3460679" cy="29863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B681F1D-395B-4149-B0B7-3A2663496ECD}"/>
                  </a:ext>
                </a:extLst>
              </p14:cNvPr>
              <p14:cNvContentPartPr/>
              <p14:nvPr/>
            </p14:nvContentPartPr>
            <p14:xfrm>
              <a:off x="5026680" y="791640"/>
              <a:ext cx="6275520" cy="31687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B681F1D-395B-4149-B0B7-3A2663496EC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017320" y="782280"/>
                <a:ext cx="6294240" cy="318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77242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745" y="135082"/>
            <a:ext cx="9601200" cy="1485900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Raising a Power to a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2607" y="1101436"/>
            <a:ext cx="10775373" cy="4977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Rule:</a:t>
            </a:r>
          </a:p>
          <a:p>
            <a:pPr marL="0" indent="0">
              <a:buNone/>
            </a:pP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Multiply the Exponents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594529"/>
              </p:ext>
            </p:extLst>
          </p:nvPr>
        </p:nvGraphicFramePr>
        <p:xfrm>
          <a:off x="3496540" y="1496291"/>
          <a:ext cx="6987888" cy="2597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761760" imgH="266400" progId="Equation.3">
                  <p:embed/>
                </p:oleObj>
              </mc:Choice>
              <mc:Fallback>
                <p:oleObj name="Equation" r:id="rId3" imgW="761760" imgH="2664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6540" y="1496291"/>
                        <a:ext cx="6987888" cy="25977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8400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873" y="187036"/>
            <a:ext cx="9601200" cy="148590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075959" y="1672936"/>
                <a:ext cx="2889252" cy="1369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959" y="1672936"/>
                <a:ext cx="2889252" cy="1369477"/>
              </a:xfrm>
              <a:prstGeom prst="rect">
                <a:avLst/>
              </a:prstGeom>
              <a:blipFill>
                <a:blip r:embed="rId2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E6BFE22-2EDC-4292-9932-B86A9D6122F1}"/>
                  </a:ext>
                </a:extLst>
              </p14:cNvPr>
              <p14:cNvContentPartPr/>
              <p14:nvPr/>
            </p14:nvContentPartPr>
            <p14:xfrm>
              <a:off x="8074800" y="1008360"/>
              <a:ext cx="3375720" cy="1719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E6BFE22-2EDC-4292-9932-B86A9D6122F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065440" y="999000"/>
                <a:ext cx="3394440" cy="1738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13595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873" y="187036"/>
            <a:ext cx="9601200" cy="148590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075959" y="1672936"/>
                <a:ext cx="2950808" cy="1369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959" y="1672936"/>
                <a:ext cx="2950808" cy="1369477"/>
              </a:xfrm>
              <a:prstGeom prst="rect">
                <a:avLst/>
              </a:prstGeom>
              <a:blipFill>
                <a:blip r:embed="rId2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4E1D6FA-841E-4BE6-9B52-4B880188E9B7}"/>
                  </a:ext>
                </a:extLst>
              </p14:cNvPr>
              <p14:cNvContentPartPr/>
              <p14:nvPr/>
            </p14:nvContentPartPr>
            <p14:xfrm>
              <a:off x="8077320" y="1107720"/>
              <a:ext cx="3659040" cy="2051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4E1D6FA-841E-4BE6-9B52-4B880188E9B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067960" y="1098360"/>
                <a:ext cx="3677760" cy="207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930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873" y="187036"/>
            <a:ext cx="9601200" cy="148590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075959" y="1672936"/>
                <a:ext cx="2920030" cy="13542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959" y="1672936"/>
                <a:ext cx="2920030" cy="1354217"/>
              </a:xfrm>
              <a:prstGeom prst="rect">
                <a:avLst/>
              </a:prstGeom>
              <a:blipFill>
                <a:blip r:embed="rId2"/>
                <a:stretch>
                  <a:fillRect b="-3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F05371F-4C2E-410E-8BFA-ED55CF0340A7}"/>
                  </a:ext>
                </a:extLst>
              </p14:cNvPr>
              <p14:cNvContentPartPr/>
              <p14:nvPr/>
            </p14:nvContentPartPr>
            <p14:xfrm>
              <a:off x="8098920" y="1252080"/>
              <a:ext cx="3679560" cy="1655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F05371F-4C2E-410E-8BFA-ED55CF0340A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089560" y="1242720"/>
                <a:ext cx="3698280" cy="167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56414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71600" y="228600"/>
            <a:ext cx="10370127" cy="1485900"/>
          </a:xfrm>
        </p:spPr>
        <p:txBody>
          <a:bodyPr>
            <a:norm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Raising a Product to a Power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71600" y="1579418"/>
            <a:ext cx="9601200" cy="3581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2n</a:t>
            </a:r>
            <a:r>
              <a:rPr lang="en-US" sz="6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means</a:t>
            </a:r>
          </a:p>
          <a:p>
            <a:pPr>
              <a:buNone/>
            </a:pP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(2n)</a:t>
            </a:r>
            <a:r>
              <a:rPr lang="en-US" sz="6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means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58D364F-40B2-425D-AD9D-E1B6BC5AE41C}"/>
                  </a:ext>
                </a:extLst>
              </p14:cNvPr>
              <p14:cNvContentPartPr/>
              <p14:nvPr/>
            </p14:nvContentPartPr>
            <p14:xfrm>
              <a:off x="5778360" y="1848240"/>
              <a:ext cx="3513240" cy="2577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58D364F-40B2-425D-AD9D-E1B6BC5AE41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69000" y="1838880"/>
                <a:ext cx="3531960" cy="2595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02538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745" y="135082"/>
            <a:ext cx="9601200" cy="1485900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Raising a Product to a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2607" y="1101436"/>
            <a:ext cx="10775373" cy="49772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Rule:</a:t>
            </a:r>
          </a:p>
          <a:p>
            <a:pPr marL="0" indent="0">
              <a:buNone/>
            </a:pP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 must raise everything inside parentheses to the power! Distribute power!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43716"/>
              </p:ext>
            </p:extLst>
          </p:nvPr>
        </p:nvGraphicFramePr>
        <p:xfrm>
          <a:off x="3032353" y="1278804"/>
          <a:ext cx="7961229" cy="2129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901440" imgH="241200" progId="Equation.3">
                  <p:embed/>
                </p:oleObj>
              </mc:Choice>
              <mc:Fallback>
                <p:oleObj name="Equation" r:id="rId3" imgW="901440" imgH="2412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353" y="1278804"/>
                        <a:ext cx="7961229" cy="21294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180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873" y="187036"/>
            <a:ext cx="9601200" cy="148590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075959" y="1672936"/>
                <a:ext cx="3017236" cy="13542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959" y="1672936"/>
                <a:ext cx="3017236" cy="1354217"/>
              </a:xfrm>
              <a:prstGeom prst="rect">
                <a:avLst/>
              </a:prstGeom>
              <a:blipFill>
                <a:blip r:embed="rId2"/>
                <a:stretch>
                  <a:fillRect b="-3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2D7F233-59BF-4533-A6DA-76273804683C}"/>
                  </a:ext>
                </a:extLst>
              </p14:cNvPr>
              <p14:cNvContentPartPr/>
              <p14:nvPr/>
            </p14:nvContentPartPr>
            <p14:xfrm>
              <a:off x="6281280" y="1414800"/>
              <a:ext cx="5217840" cy="1622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2D7F233-59BF-4533-A6DA-76273804683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71920" y="1405440"/>
                <a:ext cx="5236560" cy="164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6183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873" y="187036"/>
            <a:ext cx="9601200" cy="148590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075959" y="1672936"/>
                <a:ext cx="3552126" cy="13542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8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959" y="1672936"/>
                <a:ext cx="3552126" cy="1354217"/>
              </a:xfrm>
              <a:prstGeom prst="rect">
                <a:avLst/>
              </a:prstGeom>
              <a:blipFill>
                <a:blip r:embed="rId2"/>
                <a:stretch>
                  <a:fillRect b="-3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48EB9C8-084A-4E4A-BCFE-78B6FE66DC99}"/>
                  </a:ext>
                </a:extLst>
              </p14:cNvPr>
              <p14:cNvContentPartPr/>
              <p14:nvPr/>
            </p14:nvContentPartPr>
            <p14:xfrm>
              <a:off x="6290280" y="1779480"/>
              <a:ext cx="5377680" cy="11246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48EB9C8-084A-4E4A-BCFE-78B6FE66DC9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80920" y="1770120"/>
                <a:ext cx="5396400" cy="114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4134532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103</Words>
  <Application>Microsoft Office PowerPoint</Application>
  <PresentationFormat>Widescreen</PresentationFormat>
  <Paragraphs>43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Cambria Math</vt:lpstr>
      <vt:lpstr>Franklin Gothic Book</vt:lpstr>
      <vt:lpstr>Crop</vt:lpstr>
      <vt:lpstr>Equation</vt:lpstr>
      <vt:lpstr>5.2 More exponents</vt:lpstr>
      <vt:lpstr>Raising a Power to a Power</vt:lpstr>
      <vt:lpstr>Example 1</vt:lpstr>
      <vt:lpstr>Example 2</vt:lpstr>
      <vt:lpstr>Example 3</vt:lpstr>
      <vt:lpstr>Raising a Product to a Power</vt:lpstr>
      <vt:lpstr>Raising a Product to a Power</vt:lpstr>
      <vt:lpstr>Example 4</vt:lpstr>
      <vt:lpstr>Example 5</vt:lpstr>
      <vt:lpstr>Example 6</vt:lpstr>
      <vt:lpstr>Example 7</vt:lpstr>
      <vt:lpstr>Example 8</vt:lpstr>
      <vt:lpstr>Raising a Quotient to a Power</vt:lpstr>
      <vt:lpstr>Example 9</vt:lpstr>
      <vt:lpstr>Example 10</vt:lpstr>
      <vt:lpstr>Example 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5.2 More exponents</dc:title>
  <dc:creator>Michael Kuniega</dc:creator>
  <cp:lastModifiedBy>Michael Kuniega</cp:lastModifiedBy>
  <cp:revision>2</cp:revision>
  <dcterms:created xsi:type="dcterms:W3CDTF">2019-12-29T23:32:50Z</dcterms:created>
  <dcterms:modified xsi:type="dcterms:W3CDTF">2019-12-29T23:39:54Z</dcterms:modified>
</cp:coreProperties>
</file>